
<file path=[Content_Types].xml><?xml version="1.0" encoding="utf-8"?>
<Types xmlns="http://schemas.openxmlformats.org/package/2006/content-types">
  <Default Extension="gif" ContentType="image/gi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5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720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696F9A-27EC-4702-B4AE-2733555B1A95}" type="datetimeFigureOut">
              <a:rPr lang="en-US" smtClean="0"/>
              <a:t>10/23/2021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A7E8E-52D3-47D0-9EDE-F2EEEB95F4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81521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696F9A-27EC-4702-B4AE-2733555B1A95}" type="datetimeFigureOut">
              <a:rPr lang="en-US" smtClean="0"/>
              <a:t>10/23/2021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A7E8E-52D3-47D0-9EDE-F2EEEB95F4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69270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696F9A-27EC-4702-B4AE-2733555B1A95}" type="datetimeFigureOut">
              <a:rPr lang="en-US" smtClean="0"/>
              <a:t>10/23/2021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A7E8E-52D3-47D0-9EDE-F2EEEB95F4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13662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696F9A-27EC-4702-B4AE-2733555B1A95}" type="datetimeFigureOut">
              <a:rPr lang="en-US" smtClean="0"/>
              <a:t>10/23/2021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A7E8E-52D3-47D0-9EDE-F2EEEB95F4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00987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696F9A-27EC-4702-B4AE-2733555B1A95}" type="datetimeFigureOut">
              <a:rPr lang="en-US" smtClean="0"/>
              <a:t>10/23/2021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A7E8E-52D3-47D0-9EDE-F2EEEB95F4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11627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696F9A-27EC-4702-B4AE-2733555B1A95}" type="datetimeFigureOut">
              <a:rPr lang="en-US" smtClean="0"/>
              <a:t>10/23/2021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A7E8E-52D3-47D0-9EDE-F2EEEB95F4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71335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696F9A-27EC-4702-B4AE-2733555B1A95}" type="datetimeFigureOut">
              <a:rPr lang="en-US" smtClean="0"/>
              <a:t>10/23/2021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A7E8E-52D3-47D0-9EDE-F2EEEB95F4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05295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696F9A-27EC-4702-B4AE-2733555B1A95}" type="datetimeFigureOut">
              <a:rPr lang="en-US" smtClean="0"/>
              <a:t>10/23/2021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A7E8E-52D3-47D0-9EDE-F2EEEB95F4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9543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696F9A-27EC-4702-B4AE-2733555B1A95}" type="datetimeFigureOut">
              <a:rPr lang="en-US" smtClean="0"/>
              <a:t>10/23/2021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A7E8E-52D3-47D0-9EDE-F2EEEB95F4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06869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696F9A-27EC-4702-B4AE-2733555B1A95}" type="datetimeFigureOut">
              <a:rPr lang="en-US" smtClean="0"/>
              <a:t>10/23/2021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A7E8E-52D3-47D0-9EDE-F2EEEB95F4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99841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696F9A-27EC-4702-B4AE-2733555B1A95}" type="datetimeFigureOut">
              <a:rPr lang="en-US" smtClean="0"/>
              <a:t>10/23/2021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A7E8E-52D3-47D0-9EDE-F2EEEB95F4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49651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696F9A-27EC-4702-B4AE-2733555B1A95}" type="datetimeFigureOut">
              <a:rPr lang="en-US" smtClean="0"/>
              <a:t>10/23/2021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BA7E8E-52D3-47D0-9EDE-F2EEEB95F4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43336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202" name="Group 2"/>
          <p:cNvGrpSpPr>
            <a:grpSpLocks/>
          </p:cNvGrpSpPr>
          <p:nvPr/>
        </p:nvGrpSpPr>
        <p:grpSpPr bwMode="auto">
          <a:xfrm>
            <a:off x="381000" y="795020"/>
            <a:ext cx="7658501" cy="5224780"/>
            <a:chOff x="768" y="2384"/>
            <a:chExt cx="4063" cy="1936"/>
          </a:xfrm>
        </p:grpSpPr>
        <p:grpSp>
          <p:nvGrpSpPr>
            <p:cNvPr id="51203" name="Group 3"/>
            <p:cNvGrpSpPr>
              <a:grpSpLocks/>
            </p:cNvGrpSpPr>
            <p:nvPr/>
          </p:nvGrpSpPr>
          <p:grpSpPr bwMode="auto">
            <a:xfrm>
              <a:off x="1084" y="2384"/>
              <a:ext cx="3747" cy="1581"/>
              <a:chOff x="1084" y="2384"/>
              <a:chExt cx="3747" cy="1581"/>
            </a:xfrm>
          </p:grpSpPr>
          <p:sp>
            <p:nvSpPr>
              <p:cNvPr id="51204" name="AutoShape 4" descr="Newsprint"/>
              <p:cNvSpPr>
                <a:spLocks noChangeArrowheads="1"/>
              </p:cNvSpPr>
              <p:nvPr/>
            </p:nvSpPr>
            <p:spPr bwMode="auto">
              <a:xfrm>
                <a:off x="1084" y="2384"/>
                <a:ext cx="3747" cy="1581"/>
              </a:xfrm>
              <a:prstGeom prst="horizontalScroll">
                <a:avLst>
                  <a:gd name="adj" fmla="val 12500"/>
                </a:avLst>
              </a:prstGeom>
              <a:blipFill dpi="0" rotWithShape="1">
                <a:blip r:embed="rId2"/>
                <a:srcRect/>
                <a:tile tx="0" ty="0" sx="100000" sy="100000" flip="none" algn="tl"/>
              </a:blipFill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3" name="Text Box 5"/>
              <p:cNvSpPr txBox="1">
                <a:spLocks noChangeArrowheads="1"/>
              </p:cNvSpPr>
              <p:nvPr/>
            </p:nvSpPr>
            <p:spPr bwMode="auto">
              <a:xfrm>
                <a:off x="1345" y="2821"/>
                <a:ext cx="3362" cy="60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sz="3600" b="1" i="1" dirty="0">
                    <a:solidFill>
                      <a:srgbClr val="FF0066"/>
                    </a:solidFill>
                    <a:cs typeface="Times New Roman" pitchFamily="18" charset="0"/>
                  </a:rPr>
                  <a:t>   </a:t>
                </a:r>
                <a:r>
                  <a:rPr lang="en-US" sz="4000" b="1" dirty="0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MỘT THỨ QUÀ </a:t>
                </a:r>
              </a:p>
              <a:p>
                <a:pPr algn="ctr" eaLnBrk="0" hangingPunct="0">
                  <a:spcBef>
                    <a:spcPct val="50000"/>
                  </a:spcBef>
                </a:pPr>
                <a:r>
                  <a:rPr lang="en-US" sz="4000" b="1" dirty="0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CỦA LÚA NON: CỐM</a:t>
                </a:r>
                <a:endParaRPr lang="en-US" sz="8800" b="1" dirty="0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grpSp>
          <p:nvGrpSpPr>
            <p:cNvPr id="51206" name="Group 6"/>
            <p:cNvGrpSpPr>
              <a:grpSpLocks/>
            </p:cNvGrpSpPr>
            <p:nvPr/>
          </p:nvGrpSpPr>
          <p:grpSpPr bwMode="auto">
            <a:xfrm>
              <a:off x="768" y="2920"/>
              <a:ext cx="1504" cy="1400"/>
              <a:chOff x="96" y="1536"/>
              <a:chExt cx="2352" cy="2712"/>
            </a:xfrm>
          </p:grpSpPr>
          <p:grpSp>
            <p:nvGrpSpPr>
              <p:cNvPr id="51207" name="Group 7"/>
              <p:cNvGrpSpPr>
                <a:grpSpLocks/>
              </p:cNvGrpSpPr>
              <p:nvPr/>
            </p:nvGrpSpPr>
            <p:grpSpPr bwMode="auto">
              <a:xfrm rot="4912446">
                <a:off x="156" y="1476"/>
                <a:ext cx="768" cy="888"/>
                <a:chOff x="144" y="504"/>
                <a:chExt cx="1512" cy="1488"/>
              </a:xfrm>
            </p:grpSpPr>
            <p:sp>
              <p:nvSpPr>
                <p:cNvPr id="51208" name="Freeform 8"/>
                <p:cNvSpPr>
                  <a:spLocks/>
                </p:cNvSpPr>
                <p:nvPr/>
              </p:nvSpPr>
              <p:spPr bwMode="auto">
                <a:xfrm rot="-5018420">
                  <a:off x="108" y="960"/>
                  <a:ext cx="720" cy="648"/>
                </a:xfrm>
                <a:custGeom>
                  <a:avLst/>
                  <a:gdLst>
                    <a:gd name="T0" fmla="*/ 336 w 720"/>
                    <a:gd name="T1" fmla="*/ 636 h 648"/>
                    <a:gd name="T2" fmla="*/ 192 w 720"/>
                    <a:gd name="T3" fmla="*/ 600 h 648"/>
                    <a:gd name="T4" fmla="*/ 48 w 720"/>
                    <a:gd name="T5" fmla="*/ 456 h 648"/>
                    <a:gd name="T6" fmla="*/ 0 w 720"/>
                    <a:gd name="T7" fmla="*/ 360 h 648"/>
                    <a:gd name="T8" fmla="*/ 0 w 720"/>
                    <a:gd name="T9" fmla="*/ 216 h 648"/>
                    <a:gd name="T10" fmla="*/ 48 w 720"/>
                    <a:gd name="T11" fmla="*/ 120 h 648"/>
                    <a:gd name="T12" fmla="*/ 192 w 720"/>
                    <a:gd name="T13" fmla="*/ 72 h 648"/>
                    <a:gd name="T14" fmla="*/ 312 w 720"/>
                    <a:gd name="T15" fmla="*/ 120 h 648"/>
                    <a:gd name="T16" fmla="*/ 360 w 720"/>
                    <a:gd name="T17" fmla="*/ 36 h 648"/>
                    <a:gd name="T18" fmla="*/ 468 w 720"/>
                    <a:gd name="T19" fmla="*/ 0 h 648"/>
                    <a:gd name="T20" fmla="*/ 588 w 720"/>
                    <a:gd name="T21" fmla="*/ 24 h 648"/>
                    <a:gd name="T22" fmla="*/ 672 w 720"/>
                    <a:gd name="T23" fmla="*/ 120 h 648"/>
                    <a:gd name="T24" fmla="*/ 720 w 720"/>
                    <a:gd name="T25" fmla="*/ 312 h 648"/>
                    <a:gd name="T26" fmla="*/ 672 w 720"/>
                    <a:gd name="T27" fmla="*/ 456 h 648"/>
                    <a:gd name="T28" fmla="*/ 576 w 720"/>
                    <a:gd name="T29" fmla="*/ 552 h 648"/>
                    <a:gd name="T30" fmla="*/ 528 w 720"/>
                    <a:gd name="T31" fmla="*/ 648 h 648"/>
                    <a:gd name="T32" fmla="*/ 336 w 720"/>
                    <a:gd name="T33" fmla="*/ 636 h 64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</a:cxnLst>
                  <a:rect l="0" t="0" r="r" b="b"/>
                  <a:pathLst>
                    <a:path w="720" h="648">
                      <a:moveTo>
                        <a:pt x="336" y="636"/>
                      </a:moveTo>
                      <a:lnTo>
                        <a:pt x="192" y="600"/>
                      </a:lnTo>
                      <a:lnTo>
                        <a:pt x="48" y="456"/>
                      </a:lnTo>
                      <a:lnTo>
                        <a:pt x="0" y="360"/>
                      </a:lnTo>
                      <a:lnTo>
                        <a:pt x="0" y="216"/>
                      </a:lnTo>
                      <a:lnTo>
                        <a:pt x="48" y="120"/>
                      </a:lnTo>
                      <a:lnTo>
                        <a:pt x="192" y="72"/>
                      </a:lnTo>
                      <a:lnTo>
                        <a:pt x="312" y="120"/>
                      </a:lnTo>
                      <a:lnTo>
                        <a:pt x="360" y="36"/>
                      </a:lnTo>
                      <a:lnTo>
                        <a:pt x="468" y="0"/>
                      </a:lnTo>
                      <a:lnTo>
                        <a:pt x="588" y="24"/>
                      </a:lnTo>
                      <a:lnTo>
                        <a:pt x="672" y="120"/>
                      </a:lnTo>
                      <a:lnTo>
                        <a:pt x="720" y="312"/>
                      </a:lnTo>
                      <a:lnTo>
                        <a:pt x="672" y="456"/>
                      </a:lnTo>
                      <a:lnTo>
                        <a:pt x="576" y="552"/>
                      </a:lnTo>
                      <a:lnTo>
                        <a:pt x="528" y="648"/>
                      </a:lnTo>
                      <a:lnTo>
                        <a:pt x="336" y="636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FF66CC"/>
                    </a:gs>
                    <a:gs pos="100000">
                      <a:srgbClr val="FFFF00"/>
                    </a:gs>
                  </a:gsLst>
                  <a:lin ang="5400000" scaled="1"/>
                </a:gradFill>
                <a:ln w="9525" cap="rnd">
                  <a:solidFill>
                    <a:srgbClr val="B8341E"/>
                  </a:solidFill>
                  <a:prstDash val="sysDot"/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1209" name="Freeform 9"/>
                <p:cNvSpPr>
                  <a:spLocks/>
                </p:cNvSpPr>
                <p:nvPr/>
              </p:nvSpPr>
              <p:spPr bwMode="auto">
                <a:xfrm>
                  <a:off x="336" y="504"/>
                  <a:ext cx="720" cy="648"/>
                </a:xfrm>
                <a:custGeom>
                  <a:avLst/>
                  <a:gdLst>
                    <a:gd name="T0" fmla="*/ 336 w 720"/>
                    <a:gd name="T1" fmla="*/ 636 h 648"/>
                    <a:gd name="T2" fmla="*/ 192 w 720"/>
                    <a:gd name="T3" fmla="*/ 600 h 648"/>
                    <a:gd name="T4" fmla="*/ 48 w 720"/>
                    <a:gd name="T5" fmla="*/ 456 h 648"/>
                    <a:gd name="T6" fmla="*/ 0 w 720"/>
                    <a:gd name="T7" fmla="*/ 360 h 648"/>
                    <a:gd name="T8" fmla="*/ 0 w 720"/>
                    <a:gd name="T9" fmla="*/ 216 h 648"/>
                    <a:gd name="T10" fmla="*/ 48 w 720"/>
                    <a:gd name="T11" fmla="*/ 120 h 648"/>
                    <a:gd name="T12" fmla="*/ 192 w 720"/>
                    <a:gd name="T13" fmla="*/ 72 h 648"/>
                    <a:gd name="T14" fmla="*/ 312 w 720"/>
                    <a:gd name="T15" fmla="*/ 120 h 648"/>
                    <a:gd name="T16" fmla="*/ 360 w 720"/>
                    <a:gd name="T17" fmla="*/ 36 h 648"/>
                    <a:gd name="T18" fmla="*/ 468 w 720"/>
                    <a:gd name="T19" fmla="*/ 0 h 648"/>
                    <a:gd name="T20" fmla="*/ 588 w 720"/>
                    <a:gd name="T21" fmla="*/ 24 h 648"/>
                    <a:gd name="T22" fmla="*/ 672 w 720"/>
                    <a:gd name="T23" fmla="*/ 120 h 648"/>
                    <a:gd name="T24" fmla="*/ 720 w 720"/>
                    <a:gd name="T25" fmla="*/ 312 h 648"/>
                    <a:gd name="T26" fmla="*/ 672 w 720"/>
                    <a:gd name="T27" fmla="*/ 456 h 648"/>
                    <a:gd name="T28" fmla="*/ 576 w 720"/>
                    <a:gd name="T29" fmla="*/ 552 h 648"/>
                    <a:gd name="T30" fmla="*/ 528 w 720"/>
                    <a:gd name="T31" fmla="*/ 648 h 648"/>
                    <a:gd name="T32" fmla="*/ 336 w 720"/>
                    <a:gd name="T33" fmla="*/ 636 h 64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</a:cxnLst>
                  <a:rect l="0" t="0" r="r" b="b"/>
                  <a:pathLst>
                    <a:path w="720" h="648">
                      <a:moveTo>
                        <a:pt x="336" y="636"/>
                      </a:moveTo>
                      <a:lnTo>
                        <a:pt x="192" y="600"/>
                      </a:lnTo>
                      <a:lnTo>
                        <a:pt x="48" y="456"/>
                      </a:lnTo>
                      <a:lnTo>
                        <a:pt x="0" y="360"/>
                      </a:lnTo>
                      <a:lnTo>
                        <a:pt x="0" y="216"/>
                      </a:lnTo>
                      <a:lnTo>
                        <a:pt x="48" y="120"/>
                      </a:lnTo>
                      <a:lnTo>
                        <a:pt x="192" y="72"/>
                      </a:lnTo>
                      <a:lnTo>
                        <a:pt x="312" y="120"/>
                      </a:lnTo>
                      <a:lnTo>
                        <a:pt x="360" y="36"/>
                      </a:lnTo>
                      <a:lnTo>
                        <a:pt x="468" y="0"/>
                      </a:lnTo>
                      <a:lnTo>
                        <a:pt x="588" y="24"/>
                      </a:lnTo>
                      <a:lnTo>
                        <a:pt x="672" y="120"/>
                      </a:lnTo>
                      <a:lnTo>
                        <a:pt x="720" y="312"/>
                      </a:lnTo>
                      <a:lnTo>
                        <a:pt x="672" y="456"/>
                      </a:lnTo>
                      <a:lnTo>
                        <a:pt x="576" y="552"/>
                      </a:lnTo>
                      <a:lnTo>
                        <a:pt x="528" y="648"/>
                      </a:lnTo>
                      <a:lnTo>
                        <a:pt x="336" y="636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FF66CC"/>
                    </a:gs>
                    <a:gs pos="100000">
                      <a:srgbClr val="FFFF00"/>
                    </a:gs>
                  </a:gsLst>
                  <a:lin ang="5400000" scaled="1"/>
                </a:gradFill>
                <a:ln w="9525" cap="rnd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1210" name="Freeform 10"/>
                <p:cNvSpPr>
                  <a:spLocks/>
                </p:cNvSpPr>
                <p:nvPr/>
              </p:nvSpPr>
              <p:spPr bwMode="auto">
                <a:xfrm rot="3651646">
                  <a:off x="876" y="612"/>
                  <a:ext cx="720" cy="648"/>
                </a:xfrm>
                <a:custGeom>
                  <a:avLst/>
                  <a:gdLst>
                    <a:gd name="T0" fmla="*/ 336 w 720"/>
                    <a:gd name="T1" fmla="*/ 636 h 648"/>
                    <a:gd name="T2" fmla="*/ 192 w 720"/>
                    <a:gd name="T3" fmla="*/ 600 h 648"/>
                    <a:gd name="T4" fmla="*/ 48 w 720"/>
                    <a:gd name="T5" fmla="*/ 456 h 648"/>
                    <a:gd name="T6" fmla="*/ 0 w 720"/>
                    <a:gd name="T7" fmla="*/ 360 h 648"/>
                    <a:gd name="T8" fmla="*/ 0 w 720"/>
                    <a:gd name="T9" fmla="*/ 216 h 648"/>
                    <a:gd name="T10" fmla="*/ 48 w 720"/>
                    <a:gd name="T11" fmla="*/ 120 h 648"/>
                    <a:gd name="T12" fmla="*/ 192 w 720"/>
                    <a:gd name="T13" fmla="*/ 72 h 648"/>
                    <a:gd name="T14" fmla="*/ 312 w 720"/>
                    <a:gd name="T15" fmla="*/ 120 h 648"/>
                    <a:gd name="T16" fmla="*/ 360 w 720"/>
                    <a:gd name="T17" fmla="*/ 36 h 648"/>
                    <a:gd name="T18" fmla="*/ 468 w 720"/>
                    <a:gd name="T19" fmla="*/ 0 h 648"/>
                    <a:gd name="T20" fmla="*/ 588 w 720"/>
                    <a:gd name="T21" fmla="*/ 24 h 648"/>
                    <a:gd name="T22" fmla="*/ 672 w 720"/>
                    <a:gd name="T23" fmla="*/ 120 h 648"/>
                    <a:gd name="T24" fmla="*/ 720 w 720"/>
                    <a:gd name="T25" fmla="*/ 312 h 648"/>
                    <a:gd name="T26" fmla="*/ 672 w 720"/>
                    <a:gd name="T27" fmla="*/ 456 h 648"/>
                    <a:gd name="T28" fmla="*/ 576 w 720"/>
                    <a:gd name="T29" fmla="*/ 552 h 648"/>
                    <a:gd name="T30" fmla="*/ 528 w 720"/>
                    <a:gd name="T31" fmla="*/ 648 h 648"/>
                    <a:gd name="T32" fmla="*/ 336 w 720"/>
                    <a:gd name="T33" fmla="*/ 636 h 64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</a:cxnLst>
                  <a:rect l="0" t="0" r="r" b="b"/>
                  <a:pathLst>
                    <a:path w="720" h="648">
                      <a:moveTo>
                        <a:pt x="336" y="636"/>
                      </a:moveTo>
                      <a:lnTo>
                        <a:pt x="192" y="600"/>
                      </a:lnTo>
                      <a:lnTo>
                        <a:pt x="48" y="456"/>
                      </a:lnTo>
                      <a:lnTo>
                        <a:pt x="0" y="360"/>
                      </a:lnTo>
                      <a:lnTo>
                        <a:pt x="0" y="216"/>
                      </a:lnTo>
                      <a:lnTo>
                        <a:pt x="48" y="120"/>
                      </a:lnTo>
                      <a:lnTo>
                        <a:pt x="192" y="72"/>
                      </a:lnTo>
                      <a:lnTo>
                        <a:pt x="312" y="120"/>
                      </a:lnTo>
                      <a:lnTo>
                        <a:pt x="360" y="36"/>
                      </a:lnTo>
                      <a:lnTo>
                        <a:pt x="468" y="0"/>
                      </a:lnTo>
                      <a:lnTo>
                        <a:pt x="588" y="24"/>
                      </a:lnTo>
                      <a:lnTo>
                        <a:pt x="672" y="120"/>
                      </a:lnTo>
                      <a:lnTo>
                        <a:pt x="720" y="312"/>
                      </a:lnTo>
                      <a:lnTo>
                        <a:pt x="672" y="456"/>
                      </a:lnTo>
                      <a:lnTo>
                        <a:pt x="576" y="552"/>
                      </a:lnTo>
                      <a:lnTo>
                        <a:pt x="528" y="648"/>
                      </a:lnTo>
                      <a:lnTo>
                        <a:pt x="336" y="636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FF66CC"/>
                    </a:gs>
                    <a:gs pos="100000">
                      <a:srgbClr val="FFFF00"/>
                    </a:gs>
                  </a:gsLst>
                  <a:lin ang="5400000" scaled="1"/>
                </a:gradFill>
                <a:ln w="9525" cap="rnd">
                  <a:solidFill>
                    <a:srgbClr val="B8341E"/>
                  </a:solidFill>
                  <a:prstDash val="sysDot"/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1211" name="Freeform 11"/>
                <p:cNvSpPr>
                  <a:spLocks/>
                </p:cNvSpPr>
                <p:nvPr/>
              </p:nvSpPr>
              <p:spPr bwMode="auto">
                <a:xfrm rot="8016108">
                  <a:off x="972" y="1092"/>
                  <a:ext cx="720" cy="648"/>
                </a:xfrm>
                <a:custGeom>
                  <a:avLst/>
                  <a:gdLst>
                    <a:gd name="T0" fmla="*/ 336 w 720"/>
                    <a:gd name="T1" fmla="*/ 636 h 648"/>
                    <a:gd name="T2" fmla="*/ 192 w 720"/>
                    <a:gd name="T3" fmla="*/ 600 h 648"/>
                    <a:gd name="T4" fmla="*/ 48 w 720"/>
                    <a:gd name="T5" fmla="*/ 456 h 648"/>
                    <a:gd name="T6" fmla="*/ 0 w 720"/>
                    <a:gd name="T7" fmla="*/ 360 h 648"/>
                    <a:gd name="T8" fmla="*/ 0 w 720"/>
                    <a:gd name="T9" fmla="*/ 216 h 648"/>
                    <a:gd name="T10" fmla="*/ 48 w 720"/>
                    <a:gd name="T11" fmla="*/ 120 h 648"/>
                    <a:gd name="T12" fmla="*/ 192 w 720"/>
                    <a:gd name="T13" fmla="*/ 72 h 648"/>
                    <a:gd name="T14" fmla="*/ 312 w 720"/>
                    <a:gd name="T15" fmla="*/ 120 h 648"/>
                    <a:gd name="T16" fmla="*/ 360 w 720"/>
                    <a:gd name="T17" fmla="*/ 36 h 648"/>
                    <a:gd name="T18" fmla="*/ 468 w 720"/>
                    <a:gd name="T19" fmla="*/ 0 h 648"/>
                    <a:gd name="T20" fmla="*/ 588 w 720"/>
                    <a:gd name="T21" fmla="*/ 24 h 648"/>
                    <a:gd name="T22" fmla="*/ 672 w 720"/>
                    <a:gd name="T23" fmla="*/ 120 h 648"/>
                    <a:gd name="T24" fmla="*/ 720 w 720"/>
                    <a:gd name="T25" fmla="*/ 312 h 648"/>
                    <a:gd name="T26" fmla="*/ 672 w 720"/>
                    <a:gd name="T27" fmla="*/ 456 h 648"/>
                    <a:gd name="T28" fmla="*/ 576 w 720"/>
                    <a:gd name="T29" fmla="*/ 552 h 648"/>
                    <a:gd name="T30" fmla="*/ 528 w 720"/>
                    <a:gd name="T31" fmla="*/ 648 h 648"/>
                    <a:gd name="T32" fmla="*/ 336 w 720"/>
                    <a:gd name="T33" fmla="*/ 636 h 64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</a:cxnLst>
                  <a:rect l="0" t="0" r="r" b="b"/>
                  <a:pathLst>
                    <a:path w="720" h="648">
                      <a:moveTo>
                        <a:pt x="336" y="636"/>
                      </a:moveTo>
                      <a:lnTo>
                        <a:pt x="192" y="600"/>
                      </a:lnTo>
                      <a:lnTo>
                        <a:pt x="48" y="456"/>
                      </a:lnTo>
                      <a:lnTo>
                        <a:pt x="0" y="360"/>
                      </a:lnTo>
                      <a:lnTo>
                        <a:pt x="0" y="216"/>
                      </a:lnTo>
                      <a:lnTo>
                        <a:pt x="48" y="120"/>
                      </a:lnTo>
                      <a:lnTo>
                        <a:pt x="192" y="72"/>
                      </a:lnTo>
                      <a:lnTo>
                        <a:pt x="312" y="120"/>
                      </a:lnTo>
                      <a:lnTo>
                        <a:pt x="360" y="36"/>
                      </a:lnTo>
                      <a:lnTo>
                        <a:pt x="468" y="0"/>
                      </a:lnTo>
                      <a:lnTo>
                        <a:pt x="588" y="24"/>
                      </a:lnTo>
                      <a:lnTo>
                        <a:pt x="672" y="120"/>
                      </a:lnTo>
                      <a:lnTo>
                        <a:pt x="720" y="312"/>
                      </a:lnTo>
                      <a:lnTo>
                        <a:pt x="672" y="456"/>
                      </a:lnTo>
                      <a:lnTo>
                        <a:pt x="576" y="552"/>
                      </a:lnTo>
                      <a:lnTo>
                        <a:pt x="528" y="648"/>
                      </a:lnTo>
                      <a:lnTo>
                        <a:pt x="336" y="636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FF66CC"/>
                    </a:gs>
                    <a:gs pos="100000">
                      <a:srgbClr val="FFFF00"/>
                    </a:gs>
                  </a:gsLst>
                  <a:lin ang="5400000" scaled="1"/>
                </a:gradFill>
                <a:ln w="9525" cap="rnd">
                  <a:solidFill>
                    <a:srgbClr val="B8341E"/>
                  </a:solidFill>
                  <a:prstDash val="sysDot"/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1212" name="Freeform 12"/>
                <p:cNvSpPr>
                  <a:spLocks/>
                </p:cNvSpPr>
                <p:nvPr/>
              </p:nvSpPr>
              <p:spPr bwMode="auto">
                <a:xfrm rot="11574696">
                  <a:off x="528" y="1344"/>
                  <a:ext cx="720" cy="648"/>
                </a:xfrm>
                <a:custGeom>
                  <a:avLst/>
                  <a:gdLst>
                    <a:gd name="T0" fmla="*/ 336 w 720"/>
                    <a:gd name="T1" fmla="*/ 636 h 648"/>
                    <a:gd name="T2" fmla="*/ 192 w 720"/>
                    <a:gd name="T3" fmla="*/ 600 h 648"/>
                    <a:gd name="T4" fmla="*/ 48 w 720"/>
                    <a:gd name="T5" fmla="*/ 456 h 648"/>
                    <a:gd name="T6" fmla="*/ 0 w 720"/>
                    <a:gd name="T7" fmla="*/ 360 h 648"/>
                    <a:gd name="T8" fmla="*/ 0 w 720"/>
                    <a:gd name="T9" fmla="*/ 216 h 648"/>
                    <a:gd name="T10" fmla="*/ 48 w 720"/>
                    <a:gd name="T11" fmla="*/ 120 h 648"/>
                    <a:gd name="T12" fmla="*/ 192 w 720"/>
                    <a:gd name="T13" fmla="*/ 72 h 648"/>
                    <a:gd name="T14" fmla="*/ 312 w 720"/>
                    <a:gd name="T15" fmla="*/ 120 h 648"/>
                    <a:gd name="T16" fmla="*/ 360 w 720"/>
                    <a:gd name="T17" fmla="*/ 36 h 648"/>
                    <a:gd name="T18" fmla="*/ 468 w 720"/>
                    <a:gd name="T19" fmla="*/ 0 h 648"/>
                    <a:gd name="T20" fmla="*/ 588 w 720"/>
                    <a:gd name="T21" fmla="*/ 24 h 648"/>
                    <a:gd name="T22" fmla="*/ 672 w 720"/>
                    <a:gd name="T23" fmla="*/ 120 h 648"/>
                    <a:gd name="T24" fmla="*/ 720 w 720"/>
                    <a:gd name="T25" fmla="*/ 312 h 648"/>
                    <a:gd name="T26" fmla="*/ 672 w 720"/>
                    <a:gd name="T27" fmla="*/ 456 h 648"/>
                    <a:gd name="T28" fmla="*/ 576 w 720"/>
                    <a:gd name="T29" fmla="*/ 552 h 648"/>
                    <a:gd name="T30" fmla="*/ 528 w 720"/>
                    <a:gd name="T31" fmla="*/ 648 h 648"/>
                    <a:gd name="T32" fmla="*/ 336 w 720"/>
                    <a:gd name="T33" fmla="*/ 636 h 64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</a:cxnLst>
                  <a:rect l="0" t="0" r="r" b="b"/>
                  <a:pathLst>
                    <a:path w="720" h="648">
                      <a:moveTo>
                        <a:pt x="336" y="636"/>
                      </a:moveTo>
                      <a:lnTo>
                        <a:pt x="192" y="600"/>
                      </a:lnTo>
                      <a:lnTo>
                        <a:pt x="48" y="456"/>
                      </a:lnTo>
                      <a:lnTo>
                        <a:pt x="0" y="360"/>
                      </a:lnTo>
                      <a:lnTo>
                        <a:pt x="0" y="216"/>
                      </a:lnTo>
                      <a:lnTo>
                        <a:pt x="48" y="120"/>
                      </a:lnTo>
                      <a:lnTo>
                        <a:pt x="192" y="72"/>
                      </a:lnTo>
                      <a:lnTo>
                        <a:pt x="312" y="120"/>
                      </a:lnTo>
                      <a:lnTo>
                        <a:pt x="360" y="36"/>
                      </a:lnTo>
                      <a:lnTo>
                        <a:pt x="468" y="0"/>
                      </a:lnTo>
                      <a:lnTo>
                        <a:pt x="588" y="24"/>
                      </a:lnTo>
                      <a:lnTo>
                        <a:pt x="672" y="120"/>
                      </a:lnTo>
                      <a:lnTo>
                        <a:pt x="720" y="312"/>
                      </a:lnTo>
                      <a:lnTo>
                        <a:pt x="672" y="456"/>
                      </a:lnTo>
                      <a:lnTo>
                        <a:pt x="576" y="552"/>
                      </a:lnTo>
                      <a:lnTo>
                        <a:pt x="528" y="648"/>
                      </a:lnTo>
                      <a:lnTo>
                        <a:pt x="336" y="636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FF66CC"/>
                    </a:gs>
                    <a:gs pos="100000">
                      <a:srgbClr val="FFFF00"/>
                    </a:gs>
                  </a:gsLst>
                  <a:lin ang="5400000" scaled="1"/>
                </a:gradFill>
                <a:ln w="9525" cap="rnd">
                  <a:solidFill>
                    <a:srgbClr val="B8341E"/>
                  </a:solidFill>
                  <a:prstDash val="sysDot"/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1213" name="Oval 13" descr="Large confetti"/>
                <p:cNvSpPr>
                  <a:spLocks noChangeArrowheads="1"/>
                </p:cNvSpPr>
                <p:nvPr/>
              </p:nvSpPr>
              <p:spPr bwMode="auto">
                <a:xfrm>
                  <a:off x="720" y="1056"/>
                  <a:ext cx="336" cy="384"/>
                </a:xfrm>
                <a:prstGeom prst="ellipse">
                  <a:avLst/>
                </a:prstGeom>
                <a:pattFill prst="lgConfetti">
                  <a:fgClr>
                    <a:srgbClr val="CCCC00"/>
                  </a:fgClr>
                  <a:bgClr>
                    <a:schemeClr val="tx1"/>
                  </a:bgClr>
                </a:patt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51214" name="Freeform 14"/>
              <p:cNvSpPr>
                <a:spLocks/>
              </p:cNvSpPr>
              <p:nvPr/>
            </p:nvSpPr>
            <p:spPr bwMode="auto">
              <a:xfrm>
                <a:off x="384" y="2256"/>
                <a:ext cx="192" cy="1536"/>
              </a:xfrm>
              <a:custGeom>
                <a:avLst/>
                <a:gdLst>
                  <a:gd name="T0" fmla="*/ 48 w 192"/>
                  <a:gd name="T1" fmla="*/ 0 h 1536"/>
                  <a:gd name="T2" fmla="*/ 0 w 192"/>
                  <a:gd name="T3" fmla="*/ 240 h 1536"/>
                  <a:gd name="T4" fmla="*/ 0 w 192"/>
                  <a:gd name="T5" fmla="*/ 480 h 1536"/>
                  <a:gd name="T6" fmla="*/ 48 w 192"/>
                  <a:gd name="T7" fmla="*/ 576 h 1536"/>
                  <a:gd name="T8" fmla="*/ 144 w 192"/>
                  <a:gd name="T9" fmla="*/ 720 h 1536"/>
                  <a:gd name="T10" fmla="*/ 180 w 192"/>
                  <a:gd name="T11" fmla="*/ 840 h 1536"/>
                  <a:gd name="T12" fmla="*/ 192 w 192"/>
                  <a:gd name="T13" fmla="*/ 984 h 1536"/>
                  <a:gd name="T14" fmla="*/ 192 w 192"/>
                  <a:gd name="T15" fmla="*/ 1056 h 1536"/>
                  <a:gd name="T16" fmla="*/ 192 w 192"/>
                  <a:gd name="T17" fmla="*/ 1152 h 1536"/>
                  <a:gd name="T18" fmla="*/ 144 w 192"/>
                  <a:gd name="T19" fmla="*/ 1392 h 1536"/>
                  <a:gd name="T20" fmla="*/ 96 w 192"/>
                  <a:gd name="T21" fmla="*/ 1536 h 15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192" h="1536">
                    <a:moveTo>
                      <a:pt x="48" y="0"/>
                    </a:moveTo>
                    <a:lnTo>
                      <a:pt x="0" y="240"/>
                    </a:lnTo>
                    <a:lnTo>
                      <a:pt x="0" y="480"/>
                    </a:lnTo>
                    <a:lnTo>
                      <a:pt x="48" y="576"/>
                    </a:lnTo>
                    <a:lnTo>
                      <a:pt x="144" y="720"/>
                    </a:lnTo>
                    <a:lnTo>
                      <a:pt x="180" y="840"/>
                    </a:lnTo>
                    <a:lnTo>
                      <a:pt x="192" y="984"/>
                    </a:lnTo>
                    <a:lnTo>
                      <a:pt x="192" y="1056"/>
                    </a:lnTo>
                    <a:lnTo>
                      <a:pt x="192" y="1152"/>
                    </a:lnTo>
                    <a:lnTo>
                      <a:pt x="144" y="1392"/>
                    </a:lnTo>
                    <a:lnTo>
                      <a:pt x="96" y="1536"/>
                    </a:lnTo>
                  </a:path>
                </a:pathLst>
              </a:custGeom>
              <a:noFill/>
              <a:ln w="38100" cmpd="sng">
                <a:solidFill>
                  <a:srgbClr val="33CC33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215" name="Freeform 15"/>
              <p:cNvSpPr>
                <a:spLocks/>
              </p:cNvSpPr>
              <p:nvPr/>
            </p:nvSpPr>
            <p:spPr bwMode="auto">
              <a:xfrm rot="-3514978">
                <a:off x="216" y="3072"/>
                <a:ext cx="288" cy="432"/>
              </a:xfrm>
              <a:custGeom>
                <a:avLst/>
                <a:gdLst>
                  <a:gd name="T0" fmla="*/ 192 w 336"/>
                  <a:gd name="T1" fmla="*/ 816 h 816"/>
                  <a:gd name="T2" fmla="*/ 48 w 336"/>
                  <a:gd name="T3" fmla="*/ 768 h 816"/>
                  <a:gd name="T4" fmla="*/ 0 w 336"/>
                  <a:gd name="T5" fmla="*/ 624 h 816"/>
                  <a:gd name="T6" fmla="*/ 0 w 336"/>
                  <a:gd name="T7" fmla="*/ 480 h 816"/>
                  <a:gd name="T8" fmla="*/ 48 w 336"/>
                  <a:gd name="T9" fmla="*/ 336 h 816"/>
                  <a:gd name="T10" fmla="*/ 192 w 336"/>
                  <a:gd name="T11" fmla="*/ 96 h 816"/>
                  <a:gd name="T12" fmla="*/ 288 w 336"/>
                  <a:gd name="T13" fmla="*/ 0 h 816"/>
                  <a:gd name="T14" fmla="*/ 336 w 336"/>
                  <a:gd name="T15" fmla="*/ 192 h 816"/>
                  <a:gd name="T16" fmla="*/ 336 w 336"/>
                  <a:gd name="T17" fmla="*/ 336 h 816"/>
                  <a:gd name="T18" fmla="*/ 336 w 336"/>
                  <a:gd name="T19" fmla="*/ 480 h 816"/>
                  <a:gd name="T20" fmla="*/ 336 w 336"/>
                  <a:gd name="T21" fmla="*/ 576 h 816"/>
                  <a:gd name="T22" fmla="*/ 288 w 336"/>
                  <a:gd name="T23" fmla="*/ 720 h 816"/>
                  <a:gd name="T24" fmla="*/ 192 w 336"/>
                  <a:gd name="T25" fmla="*/ 816 h 8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336" h="816">
                    <a:moveTo>
                      <a:pt x="192" y="816"/>
                    </a:moveTo>
                    <a:lnTo>
                      <a:pt x="48" y="768"/>
                    </a:lnTo>
                    <a:lnTo>
                      <a:pt x="0" y="624"/>
                    </a:lnTo>
                    <a:lnTo>
                      <a:pt x="0" y="480"/>
                    </a:lnTo>
                    <a:lnTo>
                      <a:pt x="48" y="336"/>
                    </a:lnTo>
                    <a:lnTo>
                      <a:pt x="192" y="96"/>
                    </a:lnTo>
                    <a:lnTo>
                      <a:pt x="288" y="0"/>
                    </a:lnTo>
                    <a:lnTo>
                      <a:pt x="336" y="192"/>
                    </a:lnTo>
                    <a:lnTo>
                      <a:pt x="336" y="336"/>
                    </a:lnTo>
                    <a:lnTo>
                      <a:pt x="336" y="480"/>
                    </a:lnTo>
                    <a:lnTo>
                      <a:pt x="336" y="576"/>
                    </a:lnTo>
                    <a:lnTo>
                      <a:pt x="288" y="720"/>
                    </a:lnTo>
                    <a:lnTo>
                      <a:pt x="192" y="816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tx2"/>
                  </a:gs>
                  <a:gs pos="100000">
                    <a:srgbClr val="33CC33"/>
                  </a:gs>
                </a:gsLst>
                <a:lin ang="5400000" scaled="1"/>
              </a:gradFill>
              <a:ln w="9525" cap="rnd">
                <a:solidFill>
                  <a:schemeClr val="tx1"/>
                </a:solidFill>
                <a:prstDash val="sysDot"/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216" name="Freeform 16"/>
              <p:cNvSpPr>
                <a:spLocks/>
              </p:cNvSpPr>
              <p:nvPr/>
            </p:nvSpPr>
            <p:spPr bwMode="auto">
              <a:xfrm rot="-3514978">
                <a:off x="317" y="3081"/>
                <a:ext cx="128" cy="401"/>
              </a:xfrm>
              <a:custGeom>
                <a:avLst/>
                <a:gdLst>
                  <a:gd name="T0" fmla="*/ 0 w 96"/>
                  <a:gd name="T1" fmla="*/ 480 h 480"/>
                  <a:gd name="T2" fmla="*/ 48 w 96"/>
                  <a:gd name="T3" fmla="*/ 288 h 480"/>
                  <a:gd name="T4" fmla="*/ 48 w 96"/>
                  <a:gd name="T5" fmla="*/ 192 h 480"/>
                  <a:gd name="T6" fmla="*/ 96 w 96"/>
                  <a:gd name="T7" fmla="*/ 0 h 4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96" h="480">
                    <a:moveTo>
                      <a:pt x="0" y="480"/>
                    </a:moveTo>
                    <a:lnTo>
                      <a:pt x="48" y="288"/>
                    </a:lnTo>
                    <a:lnTo>
                      <a:pt x="48" y="192"/>
                    </a:lnTo>
                    <a:lnTo>
                      <a:pt x="96" y="0"/>
                    </a:lnTo>
                  </a:path>
                </a:pathLst>
              </a:custGeom>
              <a:noFill/>
              <a:ln w="3175" cmpd="sng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217" name="Freeform 17"/>
              <p:cNvSpPr>
                <a:spLocks/>
              </p:cNvSpPr>
              <p:nvPr/>
            </p:nvSpPr>
            <p:spPr bwMode="auto">
              <a:xfrm rot="-3514978">
                <a:off x="337" y="3157"/>
                <a:ext cx="128" cy="124"/>
              </a:xfrm>
              <a:custGeom>
                <a:avLst/>
                <a:gdLst>
                  <a:gd name="T0" fmla="*/ 0 w 96"/>
                  <a:gd name="T1" fmla="*/ 480 h 480"/>
                  <a:gd name="T2" fmla="*/ 48 w 96"/>
                  <a:gd name="T3" fmla="*/ 288 h 480"/>
                  <a:gd name="T4" fmla="*/ 48 w 96"/>
                  <a:gd name="T5" fmla="*/ 192 h 480"/>
                  <a:gd name="T6" fmla="*/ 96 w 96"/>
                  <a:gd name="T7" fmla="*/ 0 h 4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96" h="480">
                    <a:moveTo>
                      <a:pt x="0" y="480"/>
                    </a:moveTo>
                    <a:lnTo>
                      <a:pt x="48" y="288"/>
                    </a:lnTo>
                    <a:lnTo>
                      <a:pt x="48" y="192"/>
                    </a:lnTo>
                    <a:lnTo>
                      <a:pt x="96" y="0"/>
                    </a:lnTo>
                  </a:path>
                </a:pathLst>
              </a:custGeom>
              <a:noFill/>
              <a:ln w="3175" cmpd="sng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218" name="Freeform 18"/>
              <p:cNvSpPr>
                <a:spLocks/>
              </p:cNvSpPr>
              <p:nvPr/>
            </p:nvSpPr>
            <p:spPr bwMode="auto">
              <a:xfrm rot="-3514978">
                <a:off x="342" y="3244"/>
                <a:ext cx="64" cy="216"/>
              </a:xfrm>
              <a:custGeom>
                <a:avLst/>
                <a:gdLst>
                  <a:gd name="T0" fmla="*/ 96 w 96"/>
                  <a:gd name="T1" fmla="*/ 336 h 336"/>
                  <a:gd name="T2" fmla="*/ 12 w 96"/>
                  <a:gd name="T3" fmla="*/ 264 h 336"/>
                  <a:gd name="T4" fmla="*/ 72 w 96"/>
                  <a:gd name="T5" fmla="*/ 192 h 336"/>
                  <a:gd name="T6" fmla="*/ 0 w 96"/>
                  <a:gd name="T7" fmla="*/ 0 h 3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96" h="336">
                    <a:moveTo>
                      <a:pt x="96" y="336"/>
                    </a:moveTo>
                    <a:lnTo>
                      <a:pt x="12" y="264"/>
                    </a:lnTo>
                    <a:lnTo>
                      <a:pt x="72" y="192"/>
                    </a:lnTo>
                    <a:lnTo>
                      <a:pt x="0" y="0"/>
                    </a:lnTo>
                  </a:path>
                </a:pathLst>
              </a:custGeom>
              <a:noFill/>
              <a:ln w="3175" cmpd="sng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219" name="Freeform 19"/>
              <p:cNvSpPr>
                <a:spLocks/>
              </p:cNvSpPr>
              <p:nvPr/>
            </p:nvSpPr>
            <p:spPr bwMode="auto">
              <a:xfrm rot="-3514978">
                <a:off x="290" y="3164"/>
                <a:ext cx="16" cy="154"/>
              </a:xfrm>
              <a:custGeom>
                <a:avLst/>
                <a:gdLst>
                  <a:gd name="T0" fmla="*/ 24 w 24"/>
                  <a:gd name="T1" fmla="*/ 240 h 240"/>
                  <a:gd name="T2" fmla="*/ 0 w 24"/>
                  <a:gd name="T3" fmla="*/ 144 h 240"/>
                  <a:gd name="T4" fmla="*/ 0 w 24"/>
                  <a:gd name="T5" fmla="*/ 96 h 240"/>
                  <a:gd name="T6" fmla="*/ 24 w 24"/>
                  <a:gd name="T7" fmla="*/ 0 h 2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4" h="240">
                    <a:moveTo>
                      <a:pt x="24" y="240"/>
                    </a:moveTo>
                    <a:lnTo>
                      <a:pt x="0" y="144"/>
                    </a:lnTo>
                    <a:lnTo>
                      <a:pt x="0" y="96"/>
                    </a:lnTo>
                    <a:lnTo>
                      <a:pt x="24" y="0"/>
                    </a:lnTo>
                  </a:path>
                </a:pathLst>
              </a:custGeom>
              <a:noFill/>
              <a:ln w="3175" cmpd="sng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220" name="Freeform 20"/>
              <p:cNvSpPr>
                <a:spLocks/>
              </p:cNvSpPr>
              <p:nvPr/>
            </p:nvSpPr>
            <p:spPr bwMode="auto">
              <a:xfrm>
                <a:off x="504" y="3420"/>
                <a:ext cx="60" cy="96"/>
              </a:xfrm>
              <a:custGeom>
                <a:avLst/>
                <a:gdLst>
                  <a:gd name="T0" fmla="*/ 0 w 60"/>
                  <a:gd name="T1" fmla="*/ 0 h 96"/>
                  <a:gd name="T2" fmla="*/ 48 w 60"/>
                  <a:gd name="T3" fmla="*/ 96 h 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60" h="96">
                    <a:moveTo>
                      <a:pt x="0" y="0"/>
                    </a:moveTo>
                    <a:cubicBezTo>
                      <a:pt x="60" y="20"/>
                      <a:pt x="48" y="36"/>
                      <a:pt x="48" y="96"/>
                    </a:cubicBezTo>
                  </a:path>
                </a:pathLst>
              </a:custGeom>
              <a:noFill/>
              <a:ln w="57150" cmpd="sng">
                <a:solidFill>
                  <a:srgbClr val="33CC33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51221" name="Group 21"/>
              <p:cNvGrpSpPr>
                <a:grpSpLocks/>
              </p:cNvGrpSpPr>
              <p:nvPr/>
            </p:nvGrpSpPr>
            <p:grpSpPr bwMode="auto">
              <a:xfrm>
                <a:off x="480" y="2496"/>
                <a:ext cx="288" cy="528"/>
                <a:chOff x="480" y="2496"/>
                <a:chExt cx="288" cy="528"/>
              </a:xfrm>
            </p:grpSpPr>
            <p:sp>
              <p:nvSpPr>
                <p:cNvPr id="51222" name="Freeform 22"/>
                <p:cNvSpPr>
                  <a:spLocks/>
                </p:cNvSpPr>
                <p:nvPr/>
              </p:nvSpPr>
              <p:spPr bwMode="auto">
                <a:xfrm>
                  <a:off x="480" y="2496"/>
                  <a:ext cx="288" cy="432"/>
                </a:xfrm>
                <a:custGeom>
                  <a:avLst/>
                  <a:gdLst>
                    <a:gd name="T0" fmla="*/ 192 w 336"/>
                    <a:gd name="T1" fmla="*/ 816 h 816"/>
                    <a:gd name="T2" fmla="*/ 48 w 336"/>
                    <a:gd name="T3" fmla="*/ 768 h 816"/>
                    <a:gd name="T4" fmla="*/ 0 w 336"/>
                    <a:gd name="T5" fmla="*/ 624 h 816"/>
                    <a:gd name="T6" fmla="*/ 0 w 336"/>
                    <a:gd name="T7" fmla="*/ 480 h 816"/>
                    <a:gd name="T8" fmla="*/ 48 w 336"/>
                    <a:gd name="T9" fmla="*/ 336 h 816"/>
                    <a:gd name="T10" fmla="*/ 192 w 336"/>
                    <a:gd name="T11" fmla="*/ 96 h 816"/>
                    <a:gd name="T12" fmla="*/ 288 w 336"/>
                    <a:gd name="T13" fmla="*/ 0 h 816"/>
                    <a:gd name="T14" fmla="*/ 336 w 336"/>
                    <a:gd name="T15" fmla="*/ 192 h 816"/>
                    <a:gd name="T16" fmla="*/ 336 w 336"/>
                    <a:gd name="T17" fmla="*/ 336 h 816"/>
                    <a:gd name="T18" fmla="*/ 336 w 336"/>
                    <a:gd name="T19" fmla="*/ 480 h 816"/>
                    <a:gd name="T20" fmla="*/ 336 w 336"/>
                    <a:gd name="T21" fmla="*/ 576 h 816"/>
                    <a:gd name="T22" fmla="*/ 288 w 336"/>
                    <a:gd name="T23" fmla="*/ 720 h 816"/>
                    <a:gd name="T24" fmla="*/ 192 w 336"/>
                    <a:gd name="T25" fmla="*/ 816 h 81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</a:cxnLst>
                  <a:rect l="0" t="0" r="r" b="b"/>
                  <a:pathLst>
                    <a:path w="336" h="816">
                      <a:moveTo>
                        <a:pt x="192" y="816"/>
                      </a:moveTo>
                      <a:lnTo>
                        <a:pt x="48" y="768"/>
                      </a:lnTo>
                      <a:lnTo>
                        <a:pt x="0" y="624"/>
                      </a:lnTo>
                      <a:lnTo>
                        <a:pt x="0" y="480"/>
                      </a:lnTo>
                      <a:lnTo>
                        <a:pt x="48" y="336"/>
                      </a:lnTo>
                      <a:lnTo>
                        <a:pt x="192" y="96"/>
                      </a:lnTo>
                      <a:lnTo>
                        <a:pt x="288" y="0"/>
                      </a:lnTo>
                      <a:lnTo>
                        <a:pt x="336" y="192"/>
                      </a:lnTo>
                      <a:lnTo>
                        <a:pt x="336" y="336"/>
                      </a:lnTo>
                      <a:lnTo>
                        <a:pt x="336" y="480"/>
                      </a:lnTo>
                      <a:lnTo>
                        <a:pt x="336" y="576"/>
                      </a:lnTo>
                      <a:lnTo>
                        <a:pt x="288" y="720"/>
                      </a:lnTo>
                      <a:lnTo>
                        <a:pt x="192" y="816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chemeClr val="tx2"/>
                    </a:gs>
                    <a:gs pos="100000">
                      <a:srgbClr val="33CC33"/>
                    </a:gs>
                  </a:gsLst>
                  <a:lin ang="5400000" scaled="1"/>
                </a:gradFill>
                <a:ln w="9525" cap="rnd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1223" name="Freeform 23"/>
                <p:cNvSpPr>
                  <a:spLocks/>
                </p:cNvSpPr>
                <p:nvPr/>
              </p:nvSpPr>
              <p:spPr bwMode="auto">
                <a:xfrm>
                  <a:off x="576" y="2527"/>
                  <a:ext cx="128" cy="401"/>
                </a:xfrm>
                <a:custGeom>
                  <a:avLst/>
                  <a:gdLst>
                    <a:gd name="T0" fmla="*/ 0 w 96"/>
                    <a:gd name="T1" fmla="*/ 480 h 480"/>
                    <a:gd name="T2" fmla="*/ 48 w 96"/>
                    <a:gd name="T3" fmla="*/ 288 h 480"/>
                    <a:gd name="T4" fmla="*/ 48 w 96"/>
                    <a:gd name="T5" fmla="*/ 192 h 480"/>
                    <a:gd name="T6" fmla="*/ 96 w 96"/>
                    <a:gd name="T7" fmla="*/ 0 h 4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96" h="480">
                      <a:moveTo>
                        <a:pt x="0" y="480"/>
                      </a:moveTo>
                      <a:lnTo>
                        <a:pt x="48" y="288"/>
                      </a:lnTo>
                      <a:lnTo>
                        <a:pt x="48" y="192"/>
                      </a:lnTo>
                      <a:lnTo>
                        <a:pt x="96" y="0"/>
                      </a:lnTo>
                    </a:path>
                  </a:pathLst>
                </a:custGeom>
                <a:noFill/>
                <a:ln w="3175" cmpd="sng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1224" name="Freeform 24"/>
                <p:cNvSpPr>
                  <a:spLocks/>
                </p:cNvSpPr>
                <p:nvPr/>
              </p:nvSpPr>
              <p:spPr bwMode="auto">
                <a:xfrm>
                  <a:off x="640" y="2650"/>
                  <a:ext cx="128" cy="124"/>
                </a:xfrm>
                <a:custGeom>
                  <a:avLst/>
                  <a:gdLst>
                    <a:gd name="T0" fmla="*/ 0 w 96"/>
                    <a:gd name="T1" fmla="*/ 480 h 480"/>
                    <a:gd name="T2" fmla="*/ 48 w 96"/>
                    <a:gd name="T3" fmla="*/ 288 h 480"/>
                    <a:gd name="T4" fmla="*/ 48 w 96"/>
                    <a:gd name="T5" fmla="*/ 192 h 480"/>
                    <a:gd name="T6" fmla="*/ 96 w 96"/>
                    <a:gd name="T7" fmla="*/ 0 h 4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96" h="480">
                      <a:moveTo>
                        <a:pt x="0" y="480"/>
                      </a:moveTo>
                      <a:lnTo>
                        <a:pt x="48" y="288"/>
                      </a:lnTo>
                      <a:lnTo>
                        <a:pt x="48" y="192"/>
                      </a:lnTo>
                      <a:lnTo>
                        <a:pt x="96" y="0"/>
                      </a:lnTo>
                    </a:path>
                  </a:pathLst>
                </a:custGeom>
                <a:noFill/>
                <a:ln w="3175" cmpd="sng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1225" name="Freeform 25"/>
                <p:cNvSpPr>
                  <a:spLocks/>
                </p:cNvSpPr>
                <p:nvPr/>
              </p:nvSpPr>
              <p:spPr bwMode="auto">
                <a:xfrm>
                  <a:off x="544" y="2650"/>
                  <a:ext cx="64" cy="216"/>
                </a:xfrm>
                <a:custGeom>
                  <a:avLst/>
                  <a:gdLst>
                    <a:gd name="T0" fmla="*/ 96 w 96"/>
                    <a:gd name="T1" fmla="*/ 336 h 336"/>
                    <a:gd name="T2" fmla="*/ 12 w 96"/>
                    <a:gd name="T3" fmla="*/ 264 h 336"/>
                    <a:gd name="T4" fmla="*/ 72 w 96"/>
                    <a:gd name="T5" fmla="*/ 192 h 336"/>
                    <a:gd name="T6" fmla="*/ 0 w 96"/>
                    <a:gd name="T7" fmla="*/ 0 h 3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96" h="336">
                      <a:moveTo>
                        <a:pt x="96" y="336"/>
                      </a:moveTo>
                      <a:lnTo>
                        <a:pt x="12" y="264"/>
                      </a:lnTo>
                      <a:lnTo>
                        <a:pt x="72" y="192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3175" cmpd="sng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1226" name="Freeform 26"/>
                <p:cNvSpPr>
                  <a:spLocks/>
                </p:cNvSpPr>
                <p:nvPr/>
              </p:nvSpPr>
              <p:spPr bwMode="auto">
                <a:xfrm>
                  <a:off x="624" y="2558"/>
                  <a:ext cx="16" cy="154"/>
                </a:xfrm>
                <a:custGeom>
                  <a:avLst/>
                  <a:gdLst>
                    <a:gd name="T0" fmla="*/ 24 w 24"/>
                    <a:gd name="T1" fmla="*/ 240 h 240"/>
                    <a:gd name="T2" fmla="*/ 0 w 24"/>
                    <a:gd name="T3" fmla="*/ 144 h 240"/>
                    <a:gd name="T4" fmla="*/ 0 w 24"/>
                    <a:gd name="T5" fmla="*/ 96 h 240"/>
                    <a:gd name="T6" fmla="*/ 24 w 24"/>
                    <a:gd name="T7" fmla="*/ 0 h 24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4" h="240">
                      <a:moveTo>
                        <a:pt x="24" y="240"/>
                      </a:moveTo>
                      <a:lnTo>
                        <a:pt x="0" y="144"/>
                      </a:lnTo>
                      <a:lnTo>
                        <a:pt x="0" y="96"/>
                      </a:lnTo>
                      <a:lnTo>
                        <a:pt x="24" y="0"/>
                      </a:lnTo>
                    </a:path>
                  </a:pathLst>
                </a:custGeom>
                <a:noFill/>
                <a:ln w="3175" cmpd="sng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1227" name="Freeform 27"/>
                <p:cNvSpPr>
                  <a:spLocks/>
                </p:cNvSpPr>
                <p:nvPr/>
              </p:nvSpPr>
              <p:spPr bwMode="auto">
                <a:xfrm flipH="1">
                  <a:off x="528" y="2928"/>
                  <a:ext cx="47" cy="96"/>
                </a:xfrm>
                <a:custGeom>
                  <a:avLst/>
                  <a:gdLst>
                    <a:gd name="T0" fmla="*/ 12 w 72"/>
                    <a:gd name="T1" fmla="*/ 0 h 192"/>
                    <a:gd name="T2" fmla="*/ 0 w 72"/>
                    <a:gd name="T3" fmla="*/ 192 h 19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</a:cxnLst>
                  <a:rect l="0" t="0" r="r" b="b"/>
                  <a:pathLst>
                    <a:path w="72" h="192">
                      <a:moveTo>
                        <a:pt x="12" y="0"/>
                      </a:moveTo>
                      <a:cubicBezTo>
                        <a:pt x="24" y="48"/>
                        <a:pt x="72" y="192"/>
                        <a:pt x="0" y="192"/>
                      </a:cubicBezTo>
                    </a:path>
                  </a:pathLst>
                </a:custGeom>
                <a:noFill/>
                <a:ln w="57150" cmpd="sng">
                  <a:solidFill>
                    <a:srgbClr val="33CC33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51228" name="Group 28"/>
              <p:cNvGrpSpPr>
                <a:grpSpLocks/>
              </p:cNvGrpSpPr>
              <p:nvPr/>
            </p:nvGrpSpPr>
            <p:grpSpPr bwMode="auto">
              <a:xfrm rot="4680742">
                <a:off x="936" y="2808"/>
                <a:ext cx="624" cy="1536"/>
                <a:chOff x="144" y="2256"/>
                <a:chExt cx="624" cy="1536"/>
              </a:xfrm>
            </p:grpSpPr>
            <p:sp>
              <p:nvSpPr>
                <p:cNvPr id="51229" name="Freeform 29"/>
                <p:cNvSpPr>
                  <a:spLocks/>
                </p:cNvSpPr>
                <p:nvPr/>
              </p:nvSpPr>
              <p:spPr bwMode="auto">
                <a:xfrm>
                  <a:off x="384" y="2256"/>
                  <a:ext cx="192" cy="1536"/>
                </a:xfrm>
                <a:custGeom>
                  <a:avLst/>
                  <a:gdLst>
                    <a:gd name="T0" fmla="*/ 48 w 192"/>
                    <a:gd name="T1" fmla="*/ 0 h 1536"/>
                    <a:gd name="T2" fmla="*/ 0 w 192"/>
                    <a:gd name="T3" fmla="*/ 240 h 1536"/>
                    <a:gd name="T4" fmla="*/ 0 w 192"/>
                    <a:gd name="T5" fmla="*/ 480 h 1536"/>
                    <a:gd name="T6" fmla="*/ 48 w 192"/>
                    <a:gd name="T7" fmla="*/ 576 h 1536"/>
                    <a:gd name="T8" fmla="*/ 144 w 192"/>
                    <a:gd name="T9" fmla="*/ 720 h 1536"/>
                    <a:gd name="T10" fmla="*/ 180 w 192"/>
                    <a:gd name="T11" fmla="*/ 840 h 1536"/>
                    <a:gd name="T12" fmla="*/ 192 w 192"/>
                    <a:gd name="T13" fmla="*/ 984 h 1536"/>
                    <a:gd name="T14" fmla="*/ 192 w 192"/>
                    <a:gd name="T15" fmla="*/ 1056 h 1536"/>
                    <a:gd name="T16" fmla="*/ 192 w 192"/>
                    <a:gd name="T17" fmla="*/ 1152 h 1536"/>
                    <a:gd name="T18" fmla="*/ 144 w 192"/>
                    <a:gd name="T19" fmla="*/ 1392 h 1536"/>
                    <a:gd name="T20" fmla="*/ 96 w 192"/>
                    <a:gd name="T21" fmla="*/ 1536 h 15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</a:cxnLst>
                  <a:rect l="0" t="0" r="r" b="b"/>
                  <a:pathLst>
                    <a:path w="192" h="1536">
                      <a:moveTo>
                        <a:pt x="48" y="0"/>
                      </a:moveTo>
                      <a:lnTo>
                        <a:pt x="0" y="240"/>
                      </a:lnTo>
                      <a:lnTo>
                        <a:pt x="0" y="480"/>
                      </a:lnTo>
                      <a:lnTo>
                        <a:pt x="48" y="576"/>
                      </a:lnTo>
                      <a:lnTo>
                        <a:pt x="144" y="720"/>
                      </a:lnTo>
                      <a:lnTo>
                        <a:pt x="180" y="840"/>
                      </a:lnTo>
                      <a:lnTo>
                        <a:pt x="192" y="984"/>
                      </a:lnTo>
                      <a:lnTo>
                        <a:pt x="192" y="1056"/>
                      </a:lnTo>
                      <a:lnTo>
                        <a:pt x="192" y="1152"/>
                      </a:lnTo>
                      <a:lnTo>
                        <a:pt x="144" y="1392"/>
                      </a:lnTo>
                      <a:lnTo>
                        <a:pt x="96" y="1536"/>
                      </a:lnTo>
                    </a:path>
                  </a:pathLst>
                </a:custGeom>
                <a:noFill/>
                <a:ln w="38100" cmpd="sng">
                  <a:solidFill>
                    <a:srgbClr val="33CC33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1230" name="Freeform 30"/>
                <p:cNvSpPr>
                  <a:spLocks/>
                </p:cNvSpPr>
                <p:nvPr/>
              </p:nvSpPr>
              <p:spPr bwMode="auto">
                <a:xfrm>
                  <a:off x="480" y="2496"/>
                  <a:ext cx="288" cy="432"/>
                </a:xfrm>
                <a:custGeom>
                  <a:avLst/>
                  <a:gdLst>
                    <a:gd name="T0" fmla="*/ 192 w 336"/>
                    <a:gd name="T1" fmla="*/ 816 h 816"/>
                    <a:gd name="T2" fmla="*/ 48 w 336"/>
                    <a:gd name="T3" fmla="*/ 768 h 816"/>
                    <a:gd name="T4" fmla="*/ 0 w 336"/>
                    <a:gd name="T5" fmla="*/ 624 h 816"/>
                    <a:gd name="T6" fmla="*/ 0 w 336"/>
                    <a:gd name="T7" fmla="*/ 480 h 816"/>
                    <a:gd name="T8" fmla="*/ 48 w 336"/>
                    <a:gd name="T9" fmla="*/ 336 h 816"/>
                    <a:gd name="T10" fmla="*/ 192 w 336"/>
                    <a:gd name="T11" fmla="*/ 96 h 816"/>
                    <a:gd name="T12" fmla="*/ 288 w 336"/>
                    <a:gd name="T13" fmla="*/ 0 h 816"/>
                    <a:gd name="T14" fmla="*/ 336 w 336"/>
                    <a:gd name="T15" fmla="*/ 192 h 816"/>
                    <a:gd name="T16" fmla="*/ 336 w 336"/>
                    <a:gd name="T17" fmla="*/ 336 h 816"/>
                    <a:gd name="T18" fmla="*/ 336 w 336"/>
                    <a:gd name="T19" fmla="*/ 480 h 816"/>
                    <a:gd name="T20" fmla="*/ 336 w 336"/>
                    <a:gd name="T21" fmla="*/ 576 h 816"/>
                    <a:gd name="T22" fmla="*/ 288 w 336"/>
                    <a:gd name="T23" fmla="*/ 720 h 816"/>
                    <a:gd name="T24" fmla="*/ 192 w 336"/>
                    <a:gd name="T25" fmla="*/ 816 h 81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</a:cxnLst>
                  <a:rect l="0" t="0" r="r" b="b"/>
                  <a:pathLst>
                    <a:path w="336" h="816">
                      <a:moveTo>
                        <a:pt x="192" y="816"/>
                      </a:moveTo>
                      <a:lnTo>
                        <a:pt x="48" y="768"/>
                      </a:lnTo>
                      <a:lnTo>
                        <a:pt x="0" y="624"/>
                      </a:lnTo>
                      <a:lnTo>
                        <a:pt x="0" y="480"/>
                      </a:lnTo>
                      <a:lnTo>
                        <a:pt x="48" y="336"/>
                      </a:lnTo>
                      <a:lnTo>
                        <a:pt x="192" y="96"/>
                      </a:lnTo>
                      <a:lnTo>
                        <a:pt x="288" y="0"/>
                      </a:lnTo>
                      <a:lnTo>
                        <a:pt x="336" y="192"/>
                      </a:lnTo>
                      <a:lnTo>
                        <a:pt x="336" y="336"/>
                      </a:lnTo>
                      <a:lnTo>
                        <a:pt x="336" y="480"/>
                      </a:lnTo>
                      <a:lnTo>
                        <a:pt x="336" y="576"/>
                      </a:lnTo>
                      <a:lnTo>
                        <a:pt x="288" y="720"/>
                      </a:lnTo>
                      <a:lnTo>
                        <a:pt x="192" y="816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chemeClr val="tx2"/>
                    </a:gs>
                    <a:gs pos="100000">
                      <a:srgbClr val="33CC33"/>
                    </a:gs>
                  </a:gsLst>
                  <a:lin ang="5400000" scaled="1"/>
                </a:gradFill>
                <a:ln w="9525" cap="rnd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1231" name="Freeform 31"/>
                <p:cNvSpPr>
                  <a:spLocks/>
                </p:cNvSpPr>
                <p:nvPr/>
              </p:nvSpPr>
              <p:spPr bwMode="auto">
                <a:xfrm>
                  <a:off x="576" y="2527"/>
                  <a:ext cx="128" cy="401"/>
                </a:xfrm>
                <a:custGeom>
                  <a:avLst/>
                  <a:gdLst>
                    <a:gd name="T0" fmla="*/ 0 w 96"/>
                    <a:gd name="T1" fmla="*/ 480 h 480"/>
                    <a:gd name="T2" fmla="*/ 48 w 96"/>
                    <a:gd name="T3" fmla="*/ 288 h 480"/>
                    <a:gd name="T4" fmla="*/ 48 w 96"/>
                    <a:gd name="T5" fmla="*/ 192 h 480"/>
                    <a:gd name="T6" fmla="*/ 96 w 96"/>
                    <a:gd name="T7" fmla="*/ 0 h 4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96" h="480">
                      <a:moveTo>
                        <a:pt x="0" y="480"/>
                      </a:moveTo>
                      <a:lnTo>
                        <a:pt x="48" y="288"/>
                      </a:lnTo>
                      <a:lnTo>
                        <a:pt x="48" y="192"/>
                      </a:lnTo>
                      <a:lnTo>
                        <a:pt x="96" y="0"/>
                      </a:lnTo>
                    </a:path>
                  </a:pathLst>
                </a:custGeom>
                <a:noFill/>
                <a:ln w="3175" cmpd="sng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1232" name="Freeform 32"/>
                <p:cNvSpPr>
                  <a:spLocks/>
                </p:cNvSpPr>
                <p:nvPr/>
              </p:nvSpPr>
              <p:spPr bwMode="auto">
                <a:xfrm>
                  <a:off x="640" y="2650"/>
                  <a:ext cx="128" cy="124"/>
                </a:xfrm>
                <a:custGeom>
                  <a:avLst/>
                  <a:gdLst>
                    <a:gd name="T0" fmla="*/ 0 w 96"/>
                    <a:gd name="T1" fmla="*/ 480 h 480"/>
                    <a:gd name="T2" fmla="*/ 48 w 96"/>
                    <a:gd name="T3" fmla="*/ 288 h 480"/>
                    <a:gd name="T4" fmla="*/ 48 w 96"/>
                    <a:gd name="T5" fmla="*/ 192 h 480"/>
                    <a:gd name="T6" fmla="*/ 96 w 96"/>
                    <a:gd name="T7" fmla="*/ 0 h 4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96" h="480">
                      <a:moveTo>
                        <a:pt x="0" y="480"/>
                      </a:moveTo>
                      <a:lnTo>
                        <a:pt x="48" y="288"/>
                      </a:lnTo>
                      <a:lnTo>
                        <a:pt x="48" y="192"/>
                      </a:lnTo>
                      <a:lnTo>
                        <a:pt x="96" y="0"/>
                      </a:lnTo>
                    </a:path>
                  </a:pathLst>
                </a:custGeom>
                <a:noFill/>
                <a:ln w="3175" cmpd="sng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1233" name="Freeform 33"/>
                <p:cNvSpPr>
                  <a:spLocks/>
                </p:cNvSpPr>
                <p:nvPr/>
              </p:nvSpPr>
              <p:spPr bwMode="auto">
                <a:xfrm>
                  <a:off x="544" y="2650"/>
                  <a:ext cx="64" cy="216"/>
                </a:xfrm>
                <a:custGeom>
                  <a:avLst/>
                  <a:gdLst>
                    <a:gd name="T0" fmla="*/ 96 w 96"/>
                    <a:gd name="T1" fmla="*/ 336 h 336"/>
                    <a:gd name="T2" fmla="*/ 12 w 96"/>
                    <a:gd name="T3" fmla="*/ 264 h 336"/>
                    <a:gd name="T4" fmla="*/ 72 w 96"/>
                    <a:gd name="T5" fmla="*/ 192 h 336"/>
                    <a:gd name="T6" fmla="*/ 0 w 96"/>
                    <a:gd name="T7" fmla="*/ 0 h 3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96" h="336">
                      <a:moveTo>
                        <a:pt x="96" y="336"/>
                      </a:moveTo>
                      <a:lnTo>
                        <a:pt x="12" y="264"/>
                      </a:lnTo>
                      <a:lnTo>
                        <a:pt x="72" y="192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3175" cmpd="sng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1234" name="Freeform 34"/>
                <p:cNvSpPr>
                  <a:spLocks/>
                </p:cNvSpPr>
                <p:nvPr/>
              </p:nvSpPr>
              <p:spPr bwMode="auto">
                <a:xfrm>
                  <a:off x="624" y="2558"/>
                  <a:ext cx="16" cy="154"/>
                </a:xfrm>
                <a:custGeom>
                  <a:avLst/>
                  <a:gdLst>
                    <a:gd name="T0" fmla="*/ 24 w 24"/>
                    <a:gd name="T1" fmla="*/ 240 h 240"/>
                    <a:gd name="T2" fmla="*/ 0 w 24"/>
                    <a:gd name="T3" fmla="*/ 144 h 240"/>
                    <a:gd name="T4" fmla="*/ 0 w 24"/>
                    <a:gd name="T5" fmla="*/ 96 h 240"/>
                    <a:gd name="T6" fmla="*/ 24 w 24"/>
                    <a:gd name="T7" fmla="*/ 0 h 24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4" h="240">
                      <a:moveTo>
                        <a:pt x="24" y="240"/>
                      </a:moveTo>
                      <a:lnTo>
                        <a:pt x="0" y="144"/>
                      </a:lnTo>
                      <a:lnTo>
                        <a:pt x="0" y="96"/>
                      </a:lnTo>
                      <a:lnTo>
                        <a:pt x="24" y="0"/>
                      </a:lnTo>
                    </a:path>
                  </a:pathLst>
                </a:custGeom>
                <a:noFill/>
                <a:ln w="3175" cmpd="sng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1235" name="Freeform 35"/>
                <p:cNvSpPr>
                  <a:spLocks/>
                </p:cNvSpPr>
                <p:nvPr/>
              </p:nvSpPr>
              <p:spPr bwMode="auto">
                <a:xfrm rot="-3514978">
                  <a:off x="216" y="3072"/>
                  <a:ext cx="288" cy="432"/>
                </a:xfrm>
                <a:custGeom>
                  <a:avLst/>
                  <a:gdLst>
                    <a:gd name="T0" fmla="*/ 192 w 336"/>
                    <a:gd name="T1" fmla="*/ 816 h 816"/>
                    <a:gd name="T2" fmla="*/ 48 w 336"/>
                    <a:gd name="T3" fmla="*/ 768 h 816"/>
                    <a:gd name="T4" fmla="*/ 0 w 336"/>
                    <a:gd name="T5" fmla="*/ 624 h 816"/>
                    <a:gd name="T6" fmla="*/ 0 w 336"/>
                    <a:gd name="T7" fmla="*/ 480 h 816"/>
                    <a:gd name="T8" fmla="*/ 48 w 336"/>
                    <a:gd name="T9" fmla="*/ 336 h 816"/>
                    <a:gd name="T10" fmla="*/ 192 w 336"/>
                    <a:gd name="T11" fmla="*/ 96 h 816"/>
                    <a:gd name="T12" fmla="*/ 288 w 336"/>
                    <a:gd name="T13" fmla="*/ 0 h 816"/>
                    <a:gd name="T14" fmla="*/ 336 w 336"/>
                    <a:gd name="T15" fmla="*/ 192 h 816"/>
                    <a:gd name="T16" fmla="*/ 336 w 336"/>
                    <a:gd name="T17" fmla="*/ 336 h 816"/>
                    <a:gd name="T18" fmla="*/ 336 w 336"/>
                    <a:gd name="T19" fmla="*/ 480 h 816"/>
                    <a:gd name="T20" fmla="*/ 336 w 336"/>
                    <a:gd name="T21" fmla="*/ 576 h 816"/>
                    <a:gd name="T22" fmla="*/ 288 w 336"/>
                    <a:gd name="T23" fmla="*/ 720 h 816"/>
                    <a:gd name="T24" fmla="*/ 192 w 336"/>
                    <a:gd name="T25" fmla="*/ 816 h 81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</a:cxnLst>
                  <a:rect l="0" t="0" r="r" b="b"/>
                  <a:pathLst>
                    <a:path w="336" h="816">
                      <a:moveTo>
                        <a:pt x="192" y="816"/>
                      </a:moveTo>
                      <a:lnTo>
                        <a:pt x="48" y="768"/>
                      </a:lnTo>
                      <a:lnTo>
                        <a:pt x="0" y="624"/>
                      </a:lnTo>
                      <a:lnTo>
                        <a:pt x="0" y="480"/>
                      </a:lnTo>
                      <a:lnTo>
                        <a:pt x="48" y="336"/>
                      </a:lnTo>
                      <a:lnTo>
                        <a:pt x="192" y="96"/>
                      </a:lnTo>
                      <a:lnTo>
                        <a:pt x="288" y="0"/>
                      </a:lnTo>
                      <a:lnTo>
                        <a:pt x="336" y="192"/>
                      </a:lnTo>
                      <a:lnTo>
                        <a:pt x="336" y="336"/>
                      </a:lnTo>
                      <a:lnTo>
                        <a:pt x="336" y="480"/>
                      </a:lnTo>
                      <a:lnTo>
                        <a:pt x="336" y="576"/>
                      </a:lnTo>
                      <a:lnTo>
                        <a:pt x="288" y="720"/>
                      </a:lnTo>
                      <a:lnTo>
                        <a:pt x="192" y="816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chemeClr val="tx2"/>
                    </a:gs>
                    <a:gs pos="100000">
                      <a:srgbClr val="33CC33"/>
                    </a:gs>
                  </a:gsLst>
                  <a:lin ang="5400000" scaled="1"/>
                </a:gradFill>
                <a:ln w="9525" cap="rnd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1236" name="Freeform 36"/>
                <p:cNvSpPr>
                  <a:spLocks/>
                </p:cNvSpPr>
                <p:nvPr/>
              </p:nvSpPr>
              <p:spPr bwMode="auto">
                <a:xfrm rot="-3514978">
                  <a:off x="317" y="3081"/>
                  <a:ext cx="128" cy="401"/>
                </a:xfrm>
                <a:custGeom>
                  <a:avLst/>
                  <a:gdLst>
                    <a:gd name="T0" fmla="*/ 0 w 96"/>
                    <a:gd name="T1" fmla="*/ 480 h 480"/>
                    <a:gd name="T2" fmla="*/ 48 w 96"/>
                    <a:gd name="T3" fmla="*/ 288 h 480"/>
                    <a:gd name="T4" fmla="*/ 48 w 96"/>
                    <a:gd name="T5" fmla="*/ 192 h 480"/>
                    <a:gd name="T6" fmla="*/ 96 w 96"/>
                    <a:gd name="T7" fmla="*/ 0 h 4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96" h="480">
                      <a:moveTo>
                        <a:pt x="0" y="480"/>
                      </a:moveTo>
                      <a:lnTo>
                        <a:pt x="48" y="288"/>
                      </a:lnTo>
                      <a:lnTo>
                        <a:pt x="48" y="192"/>
                      </a:lnTo>
                      <a:lnTo>
                        <a:pt x="96" y="0"/>
                      </a:lnTo>
                    </a:path>
                  </a:pathLst>
                </a:custGeom>
                <a:noFill/>
                <a:ln w="3175" cmpd="sng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1237" name="Freeform 37"/>
                <p:cNvSpPr>
                  <a:spLocks/>
                </p:cNvSpPr>
                <p:nvPr/>
              </p:nvSpPr>
              <p:spPr bwMode="auto">
                <a:xfrm rot="-3514978">
                  <a:off x="337" y="3157"/>
                  <a:ext cx="128" cy="124"/>
                </a:xfrm>
                <a:custGeom>
                  <a:avLst/>
                  <a:gdLst>
                    <a:gd name="T0" fmla="*/ 0 w 96"/>
                    <a:gd name="T1" fmla="*/ 480 h 480"/>
                    <a:gd name="T2" fmla="*/ 48 w 96"/>
                    <a:gd name="T3" fmla="*/ 288 h 480"/>
                    <a:gd name="T4" fmla="*/ 48 w 96"/>
                    <a:gd name="T5" fmla="*/ 192 h 480"/>
                    <a:gd name="T6" fmla="*/ 96 w 96"/>
                    <a:gd name="T7" fmla="*/ 0 h 4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96" h="480">
                      <a:moveTo>
                        <a:pt x="0" y="480"/>
                      </a:moveTo>
                      <a:lnTo>
                        <a:pt x="48" y="288"/>
                      </a:lnTo>
                      <a:lnTo>
                        <a:pt x="48" y="192"/>
                      </a:lnTo>
                      <a:lnTo>
                        <a:pt x="96" y="0"/>
                      </a:lnTo>
                    </a:path>
                  </a:pathLst>
                </a:custGeom>
                <a:noFill/>
                <a:ln w="3175" cmpd="sng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1238" name="Freeform 38"/>
                <p:cNvSpPr>
                  <a:spLocks/>
                </p:cNvSpPr>
                <p:nvPr/>
              </p:nvSpPr>
              <p:spPr bwMode="auto">
                <a:xfrm rot="-3514978">
                  <a:off x="342" y="3244"/>
                  <a:ext cx="64" cy="216"/>
                </a:xfrm>
                <a:custGeom>
                  <a:avLst/>
                  <a:gdLst>
                    <a:gd name="T0" fmla="*/ 96 w 96"/>
                    <a:gd name="T1" fmla="*/ 336 h 336"/>
                    <a:gd name="T2" fmla="*/ 12 w 96"/>
                    <a:gd name="T3" fmla="*/ 264 h 336"/>
                    <a:gd name="T4" fmla="*/ 72 w 96"/>
                    <a:gd name="T5" fmla="*/ 192 h 336"/>
                    <a:gd name="T6" fmla="*/ 0 w 96"/>
                    <a:gd name="T7" fmla="*/ 0 h 3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96" h="336">
                      <a:moveTo>
                        <a:pt x="96" y="336"/>
                      </a:moveTo>
                      <a:lnTo>
                        <a:pt x="12" y="264"/>
                      </a:lnTo>
                      <a:lnTo>
                        <a:pt x="72" y="192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3175" cmpd="sng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1239" name="Freeform 39"/>
                <p:cNvSpPr>
                  <a:spLocks/>
                </p:cNvSpPr>
                <p:nvPr/>
              </p:nvSpPr>
              <p:spPr bwMode="auto">
                <a:xfrm rot="-3514978">
                  <a:off x="290" y="3164"/>
                  <a:ext cx="16" cy="154"/>
                </a:xfrm>
                <a:custGeom>
                  <a:avLst/>
                  <a:gdLst>
                    <a:gd name="T0" fmla="*/ 24 w 24"/>
                    <a:gd name="T1" fmla="*/ 240 h 240"/>
                    <a:gd name="T2" fmla="*/ 0 w 24"/>
                    <a:gd name="T3" fmla="*/ 144 h 240"/>
                    <a:gd name="T4" fmla="*/ 0 w 24"/>
                    <a:gd name="T5" fmla="*/ 96 h 240"/>
                    <a:gd name="T6" fmla="*/ 24 w 24"/>
                    <a:gd name="T7" fmla="*/ 0 h 24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4" h="240">
                      <a:moveTo>
                        <a:pt x="24" y="240"/>
                      </a:moveTo>
                      <a:lnTo>
                        <a:pt x="0" y="144"/>
                      </a:lnTo>
                      <a:lnTo>
                        <a:pt x="0" y="96"/>
                      </a:lnTo>
                      <a:lnTo>
                        <a:pt x="24" y="0"/>
                      </a:lnTo>
                    </a:path>
                  </a:pathLst>
                </a:custGeom>
                <a:noFill/>
                <a:ln w="3175" cmpd="sng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1240" name="Freeform 40"/>
                <p:cNvSpPr>
                  <a:spLocks/>
                </p:cNvSpPr>
                <p:nvPr/>
              </p:nvSpPr>
              <p:spPr bwMode="auto">
                <a:xfrm>
                  <a:off x="504" y="3420"/>
                  <a:ext cx="60" cy="96"/>
                </a:xfrm>
                <a:custGeom>
                  <a:avLst/>
                  <a:gdLst>
                    <a:gd name="T0" fmla="*/ 0 w 60"/>
                    <a:gd name="T1" fmla="*/ 0 h 96"/>
                    <a:gd name="T2" fmla="*/ 48 w 60"/>
                    <a:gd name="T3" fmla="*/ 96 h 9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</a:cxnLst>
                  <a:rect l="0" t="0" r="r" b="b"/>
                  <a:pathLst>
                    <a:path w="60" h="96">
                      <a:moveTo>
                        <a:pt x="0" y="0"/>
                      </a:moveTo>
                      <a:cubicBezTo>
                        <a:pt x="60" y="20"/>
                        <a:pt x="48" y="36"/>
                        <a:pt x="48" y="96"/>
                      </a:cubicBezTo>
                    </a:path>
                  </a:pathLst>
                </a:custGeom>
                <a:noFill/>
                <a:ln w="57150" cmpd="sng">
                  <a:solidFill>
                    <a:srgbClr val="33CC33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1241" name="Freeform 41"/>
                <p:cNvSpPr>
                  <a:spLocks/>
                </p:cNvSpPr>
                <p:nvPr/>
              </p:nvSpPr>
              <p:spPr bwMode="auto">
                <a:xfrm flipH="1">
                  <a:off x="528" y="2928"/>
                  <a:ext cx="47" cy="96"/>
                </a:xfrm>
                <a:custGeom>
                  <a:avLst/>
                  <a:gdLst>
                    <a:gd name="T0" fmla="*/ 12 w 72"/>
                    <a:gd name="T1" fmla="*/ 0 h 192"/>
                    <a:gd name="T2" fmla="*/ 0 w 72"/>
                    <a:gd name="T3" fmla="*/ 192 h 19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</a:cxnLst>
                  <a:rect l="0" t="0" r="r" b="b"/>
                  <a:pathLst>
                    <a:path w="72" h="192">
                      <a:moveTo>
                        <a:pt x="12" y="0"/>
                      </a:moveTo>
                      <a:cubicBezTo>
                        <a:pt x="24" y="48"/>
                        <a:pt x="72" y="192"/>
                        <a:pt x="0" y="192"/>
                      </a:cubicBezTo>
                    </a:path>
                  </a:pathLst>
                </a:custGeom>
                <a:noFill/>
                <a:ln w="57150" cmpd="sng">
                  <a:solidFill>
                    <a:srgbClr val="33CC33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51242" name="Group 42"/>
              <p:cNvGrpSpPr>
                <a:grpSpLocks/>
              </p:cNvGrpSpPr>
              <p:nvPr/>
            </p:nvGrpSpPr>
            <p:grpSpPr bwMode="auto">
              <a:xfrm rot="9942732">
                <a:off x="144" y="3360"/>
                <a:ext cx="768" cy="888"/>
                <a:chOff x="144" y="504"/>
                <a:chExt cx="1512" cy="1488"/>
              </a:xfrm>
            </p:grpSpPr>
            <p:sp>
              <p:nvSpPr>
                <p:cNvPr id="51243" name="Freeform 43"/>
                <p:cNvSpPr>
                  <a:spLocks/>
                </p:cNvSpPr>
                <p:nvPr/>
              </p:nvSpPr>
              <p:spPr bwMode="auto">
                <a:xfrm rot="-5018420">
                  <a:off x="108" y="960"/>
                  <a:ext cx="720" cy="648"/>
                </a:xfrm>
                <a:custGeom>
                  <a:avLst/>
                  <a:gdLst>
                    <a:gd name="T0" fmla="*/ 336 w 720"/>
                    <a:gd name="T1" fmla="*/ 636 h 648"/>
                    <a:gd name="T2" fmla="*/ 192 w 720"/>
                    <a:gd name="T3" fmla="*/ 600 h 648"/>
                    <a:gd name="T4" fmla="*/ 48 w 720"/>
                    <a:gd name="T5" fmla="*/ 456 h 648"/>
                    <a:gd name="T6" fmla="*/ 0 w 720"/>
                    <a:gd name="T7" fmla="*/ 360 h 648"/>
                    <a:gd name="T8" fmla="*/ 0 w 720"/>
                    <a:gd name="T9" fmla="*/ 216 h 648"/>
                    <a:gd name="T10" fmla="*/ 48 w 720"/>
                    <a:gd name="T11" fmla="*/ 120 h 648"/>
                    <a:gd name="T12" fmla="*/ 192 w 720"/>
                    <a:gd name="T13" fmla="*/ 72 h 648"/>
                    <a:gd name="T14" fmla="*/ 312 w 720"/>
                    <a:gd name="T15" fmla="*/ 120 h 648"/>
                    <a:gd name="T16" fmla="*/ 360 w 720"/>
                    <a:gd name="T17" fmla="*/ 36 h 648"/>
                    <a:gd name="T18" fmla="*/ 468 w 720"/>
                    <a:gd name="T19" fmla="*/ 0 h 648"/>
                    <a:gd name="T20" fmla="*/ 588 w 720"/>
                    <a:gd name="T21" fmla="*/ 24 h 648"/>
                    <a:gd name="T22" fmla="*/ 672 w 720"/>
                    <a:gd name="T23" fmla="*/ 120 h 648"/>
                    <a:gd name="T24" fmla="*/ 720 w 720"/>
                    <a:gd name="T25" fmla="*/ 312 h 648"/>
                    <a:gd name="T26" fmla="*/ 672 w 720"/>
                    <a:gd name="T27" fmla="*/ 456 h 648"/>
                    <a:gd name="T28" fmla="*/ 576 w 720"/>
                    <a:gd name="T29" fmla="*/ 552 h 648"/>
                    <a:gd name="T30" fmla="*/ 528 w 720"/>
                    <a:gd name="T31" fmla="*/ 648 h 648"/>
                    <a:gd name="T32" fmla="*/ 336 w 720"/>
                    <a:gd name="T33" fmla="*/ 636 h 64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</a:cxnLst>
                  <a:rect l="0" t="0" r="r" b="b"/>
                  <a:pathLst>
                    <a:path w="720" h="648">
                      <a:moveTo>
                        <a:pt x="336" y="636"/>
                      </a:moveTo>
                      <a:lnTo>
                        <a:pt x="192" y="600"/>
                      </a:lnTo>
                      <a:lnTo>
                        <a:pt x="48" y="456"/>
                      </a:lnTo>
                      <a:lnTo>
                        <a:pt x="0" y="360"/>
                      </a:lnTo>
                      <a:lnTo>
                        <a:pt x="0" y="216"/>
                      </a:lnTo>
                      <a:lnTo>
                        <a:pt x="48" y="120"/>
                      </a:lnTo>
                      <a:lnTo>
                        <a:pt x="192" y="72"/>
                      </a:lnTo>
                      <a:lnTo>
                        <a:pt x="312" y="120"/>
                      </a:lnTo>
                      <a:lnTo>
                        <a:pt x="360" y="36"/>
                      </a:lnTo>
                      <a:lnTo>
                        <a:pt x="468" y="0"/>
                      </a:lnTo>
                      <a:lnTo>
                        <a:pt x="588" y="24"/>
                      </a:lnTo>
                      <a:lnTo>
                        <a:pt x="672" y="120"/>
                      </a:lnTo>
                      <a:lnTo>
                        <a:pt x="720" y="312"/>
                      </a:lnTo>
                      <a:lnTo>
                        <a:pt x="672" y="456"/>
                      </a:lnTo>
                      <a:lnTo>
                        <a:pt x="576" y="552"/>
                      </a:lnTo>
                      <a:lnTo>
                        <a:pt x="528" y="648"/>
                      </a:lnTo>
                      <a:lnTo>
                        <a:pt x="336" y="636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FF66CC"/>
                    </a:gs>
                    <a:gs pos="100000">
                      <a:srgbClr val="FFFF00"/>
                    </a:gs>
                  </a:gsLst>
                  <a:lin ang="5400000" scaled="1"/>
                </a:gradFill>
                <a:ln w="9525" cap="rnd">
                  <a:solidFill>
                    <a:srgbClr val="B8341E"/>
                  </a:solidFill>
                  <a:prstDash val="sysDot"/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1244" name="Freeform 44"/>
                <p:cNvSpPr>
                  <a:spLocks/>
                </p:cNvSpPr>
                <p:nvPr/>
              </p:nvSpPr>
              <p:spPr bwMode="auto">
                <a:xfrm>
                  <a:off x="336" y="504"/>
                  <a:ext cx="720" cy="648"/>
                </a:xfrm>
                <a:custGeom>
                  <a:avLst/>
                  <a:gdLst>
                    <a:gd name="T0" fmla="*/ 336 w 720"/>
                    <a:gd name="T1" fmla="*/ 636 h 648"/>
                    <a:gd name="T2" fmla="*/ 192 w 720"/>
                    <a:gd name="T3" fmla="*/ 600 h 648"/>
                    <a:gd name="T4" fmla="*/ 48 w 720"/>
                    <a:gd name="T5" fmla="*/ 456 h 648"/>
                    <a:gd name="T6" fmla="*/ 0 w 720"/>
                    <a:gd name="T7" fmla="*/ 360 h 648"/>
                    <a:gd name="T8" fmla="*/ 0 w 720"/>
                    <a:gd name="T9" fmla="*/ 216 h 648"/>
                    <a:gd name="T10" fmla="*/ 48 w 720"/>
                    <a:gd name="T11" fmla="*/ 120 h 648"/>
                    <a:gd name="T12" fmla="*/ 192 w 720"/>
                    <a:gd name="T13" fmla="*/ 72 h 648"/>
                    <a:gd name="T14" fmla="*/ 312 w 720"/>
                    <a:gd name="T15" fmla="*/ 120 h 648"/>
                    <a:gd name="T16" fmla="*/ 360 w 720"/>
                    <a:gd name="T17" fmla="*/ 36 h 648"/>
                    <a:gd name="T18" fmla="*/ 468 w 720"/>
                    <a:gd name="T19" fmla="*/ 0 h 648"/>
                    <a:gd name="T20" fmla="*/ 588 w 720"/>
                    <a:gd name="T21" fmla="*/ 24 h 648"/>
                    <a:gd name="T22" fmla="*/ 672 w 720"/>
                    <a:gd name="T23" fmla="*/ 120 h 648"/>
                    <a:gd name="T24" fmla="*/ 720 w 720"/>
                    <a:gd name="T25" fmla="*/ 312 h 648"/>
                    <a:gd name="T26" fmla="*/ 672 w 720"/>
                    <a:gd name="T27" fmla="*/ 456 h 648"/>
                    <a:gd name="T28" fmla="*/ 576 w 720"/>
                    <a:gd name="T29" fmla="*/ 552 h 648"/>
                    <a:gd name="T30" fmla="*/ 528 w 720"/>
                    <a:gd name="T31" fmla="*/ 648 h 648"/>
                    <a:gd name="T32" fmla="*/ 336 w 720"/>
                    <a:gd name="T33" fmla="*/ 636 h 64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</a:cxnLst>
                  <a:rect l="0" t="0" r="r" b="b"/>
                  <a:pathLst>
                    <a:path w="720" h="648">
                      <a:moveTo>
                        <a:pt x="336" y="636"/>
                      </a:moveTo>
                      <a:lnTo>
                        <a:pt x="192" y="600"/>
                      </a:lnTo>
                      <a:lnTo>
                        <a:pt x="48" y="456"/>
                      </a:lnTo>
                      <a:lnTo>
                        <a:pt x="0" y="360"/>
                      </a:lnTo>
                      <a:lnTo>
                        <a:pt x="0" y="216"/>
                      </a:lnTo>
                      <a:lnTo>
                        <a:pt x="48" y="120"/>
                      </a:lnTo>
                      <a:lnTo>
                        <a:pt x="192" y="72"/>
                      </a:lnTo>
                      <a:lnTo>
                        <a:pt x="312" y="120"/>
                      </a:lnTo>
                      <a:lnTo>
                        <a:pt x="360" y="36"/>
                      </a:lnTo>
                      <a:lnTo>
                        <a:pt x="468" y="0"/>
                      </a:lnTo>
                      <a:lnTo>
                        <a:pt x="588" y="24"/>
                      </a:lnTo>
                      <a:lnTo>
                        <a:pt x="672" y="120"/>
                      </a:lnTo>
                      <a:lnTo>
                        <a:pt x="720" y="312"/>
                      </a:lnTo>
                      <a:lnTo>
                        <a:pt x="672" y="456"/>
                      </a:lnTo>
                      <a:lnTo>
                        <a:pt x="576" y="552"/>
                      </a:lnTo>
                      <a:lnTo>
                        <a:pt x="528" y="648"/>
                      </a:lnTo>
                      <a:lnTo>
                        <a:pt x="336" y="636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FF66CC"/>
                    </a:gs>
                    <a:gs pos="100000">
                      <a:srgbClr val="FFFF00"/>
                    </a:gs>
                  </a:gsLst>
                  <a:lin ang="5400000" scaled="1"/>
                </a:gradFill>
                <a:ln w="9525" cap="rnd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1245" name="Freeform 45"/>
                <p:cNvSpPr>
                  <a:spLocks/>
                </p:cNvSpPr>
                <p:nvPr/>
              </p:nvSpPr>
              <p:spPr bwMode="auto">
                <a:xfrm rot="3651646">
                  <a:off x="876" y="612"/>
                  <a:ext cx="720" cy="648"/>
                </a:xfrm>
                <a:custGeom>
                  <a:avLst/>
                  <a:gdLst>
                    <a:gd name="T0" fmla="*/ 336 w 720"/>
                    <a:gd name="T1" fmla="*/ 636 h 648"/>
                    <a:gd name="T2" fmla="*/ 192 w 720"/>
                    <a:gd name="T3" fmla="*/ 600 h 648"/>
                    <a:gd name="T4" fmla="*/ 48 w 720"/>
                    <a:gd name="T5" fmla="*/ 456 h 648"/>
                    <a:gd name="T6" fmla="*/ 0 w 720"/>
                    <a:gd name="T7" fmla="*/ 360 h 648"/>
                    <a:gd name="T8" fmla="*/ 0 w 720"/>
                    <a:gd name="T9" fmla="*/ 216 h 648"/>
                    <a:gd name="T10" fmla="*/ 48 w 720"/>
                    <a:gd name="T11" fmla="*/ 120 h 648"/>
                    <a:gd name="T12" fmla="*/ 192 w 720"/>
                    <a:gd name="T13" fmla="*/ 72 h 648"/>
                    <a:gd name="T14" fmla="*/ 312 w 720"/>
                    <a:gd name="T15" fmla="*/ 120 h 648"/>
                    <a:gd name="T16" fmla="*/ 360 w 720"/>
                    <a:gd name="T17" fmla="*/ 36 h 648"/>
                    <a:gd name="T18" fmla="*/ 468 w 720"/>
                    <a:gd name="T19" fmla="*/ 0 h 648"/>
                    <a:gd name="T20" fmla="*/ 588 w 720"/>
                    <a:gd name="T21" fmla="*/ 24 h 648"/>
                    <a:gd name="T22" fmla="*/ 672 w 720"/>
                    <a:gd name="T23" fmla="*/ 120 h 648"/>
                    <a:gd name="T24" fmla="*/ 720 w 720"/>
                    <a:gd name="T25" fmla="*/ 312 h 648"/>
                    <a:gd name="T26" fmla="*/ 672 w 720"/>
                    <a:gd name="T27" fmla="*/ 456 h 648"/>
                    <a:gd name="T28" fmla="*/ 576 w 720"/>
                    <a:gd name="T29" fmla="*/ 552 h 648"/>
                    <a:gd name="T30" fmla="*/ 528 w 720"/>
                    <a:gd name="T31" fmla="*/ 648 h 648"/>
                    <a:gd name="T32" fmla="*/ 336 w 720"/>
                    <a:gd name="T33" fmla="*/ 636 h 64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</a:cxnLst>
                  <a:rect l="0" t="0" r="r" b="b"/>
                  <a:pathLst>
                    <a:path w="720" h="648">
                      <a:moveTo>
                        <a:pt x="336" y="636"/>
                      </a:moveTo>
                      <a:lnTo>
                        <a:pt x="192" y="600"/>
                      </a:lnTo>
                      <a:lnTo>
                        <a:pt x="48" y="456"/>
                      </a:lnTo>
                      <a:lnTo>
                        <a:pt x="0" y="360"/>
                      </a:lnTo>
                      <a:lnTo>
                        <a:pt x="0" y="216"/>
                      </a:lnTo>
                      <a:lnTo>
                        <a:pt x="48" y="120"/>
                      </a:lnTo>
                      <a:lnTo>
                        <a:pt x="192" y="72"/>
                      </a:lnTo>
                      <a:lnTo>
                        <a:pt x="312" y="120"/>
                      </a:lnTo>
                      <a:lnTo>
                        <a:pt x="360" y="36"/>
                      </a:lnTo>
                      <a:lnTo>
                        <a:pt x="468" y="0"/>
                      </a:lnTo>
                      <a:lnTo>
                        <a:pt x="588" y="24"/>
                      </a:lnTo>
                      <a:lnTo>
                        <a:pt x="672" y="120"/>
                      </a:lnTo>
                      <a:lnTo>
                        <a:pt x="720" y="312"/>
                      </a:lnTo>
                      <a:lnTo>
                        <a:pt x="672" y="456"/>
                      </a:lnTo>
                      <a:lnTo>
                        <a:pt x="576" y="552"/>
                      </a:lnTo>
                      <a:lnTo>
                        <a:pt x="528" y="648"/>
                      </a:lnTo>
                      <a:lnTo>
                        <a:pt x="336" y="636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FF66CC"/>
                    </a:gs>
                    <a:gs pos="100000">
                      <a:srgbClr val="FFFF00"/>
                    </a:gs>
                  </a:gsLst>
                  <a:lin ang="5400000" scaled="1"/>
                </a:gradFill>
                <a:ln w="9525" cap="rnd">
                  <a:solidFill>
                    <a:srgbClr val="B8341E"/>
                  </a:solidFill>
                  <a:prstDash val="sysDot"/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1246" name="Freeform 46"/>
                <p:cNvSpPr>
                  <a:spLocks/>
                </p:cNvSpPr>
                <p:nvPr/>
              </p:nvSpPr>
              <p:spPr bwMode="auto">
                <a:xfrm rot="8016108">
                  <a:off x="972" y="1092"/>
                  <a:ext cx="720" cy="648"/>
                </a:xfrm>
                <a:custGeom>
                  <a:avLst/>
                  <a:gdLst>
                    <a:gd name="T0" fmla="*/ 336 w 720"/>
                    <a:gd name="T1" fmla="*/ 636 h 648"/>
                    <a:gd name="T2" fmla="*/ 192 w 720"/>
                    <a:gd name="T3" fmla="*/ 600 h 648"/>
                    <a:gd name="T4" fmla="*/ 48 w 720"/>
                    <a:gd name="T5" fmla="*/ 456 h 648"/>
                    <a:gd name="T6" fmla="*/ 0 w 720"/>
                    <a:gd name="T7" fmla="*/ 360 h 648"/>
                    <a:gd name="T8" fmla="*/ 0 w 720"/>
                    <a:gd name="T9" fmla="*/ 216 h 648"/>
                    <a:gd name="T10" fmla="*/ 48 w 720"/>
                    <a:gd name="T11" fmla="*/ 120 h 648"/>
                    <a:gd name="T12" fmla="*/ 192 w 720"/>
                    <a:gd name="T13" fmla="*/ 72 h 648"/>
                    <a:gd name="T14" fmla="*/ 312 w 720"/>
                    <a:gd name="T15" fmla="*/ 120 h 648"/>
                    <a:gd name="T16" fmla="*/ 360 w 720"/>
                    <a:gd name="T17" fmla="*/ 36 h 648"/>
                    <a:gd name="T18" fmla="*/ 468 w 720"/>
                    <a:gd name="T19" fmla="*/ 0 h 648"/>
                    <a:gd name="T20" fmla="*/ 588 w 720"/>
                    <a:gd name="T21" fmla="*/ 24 h 648"/>
                    <a:gd name="T22" fmla="*/ 672 w 720"/>
                    <a:gd name="T23" fmla="*/ 120 h 648"/>
                    <a:gd name="T24" fmla="*/ 720 w 720"/>
                    <a:gd name="T25" fmla="*/ 312 h 648"/>
                    <a:gd name="T26" fmla="*/ 672 w 720"/>
                    <a:gd name="T27" fmla="*/ 456 h 648"/>
                    <a:gd name="T28" fmla="*/ 576 w 720"/>
                    <a:gd name="T29" fmla="*/ 552 h 648"/>
                    <a:gd name="T30" fmla="*/ 528 w 720"/>
                    <a:gd name="T31" fmla="*/ 648 h 648"/>
                    <a:gd name="T32" fmla="*/ 336 w 720"/>
                    <a:gd name="T33" fmla="*/ 636 h 64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</a:cxnLst>
                  <a:rect l="0" t="0" r="r" b="b"/>
                  <a:pathLst>
                    <a:path w="720" h="648">
                      <a:moveTo>
                        <a:pt x="336" y="636"/>
                      </a:moveTo>
                      <a:lnTo>
                        <a:pt x="192" y="600"/>
                      </a:lnTo>
                      <a:lnTo>
                        <a:pt x="48" y="456"/>
                      </a:lnTo>
                      <a:lnTo>
                        <a:pt x="0" y="360"/>
                      </a:lnTo>
                      <a:lnTo>
                        <a:pt x="0" y="216"/>
                      </a:lnTo>
                      <a:lnTo>
                        <a:pt x="48" y="120"/>
                      </a:lnTo>
                      <a:lnTo>
                        <a:pt x="192" y="72"/>
                      </a:lnTo>
                      <a:lnTo>
                        <a:pt x="312" y="120"/>
                      </a:lnTo>
                      <a:lnTo>
                        <a:pt x="360" y="36"/>
                      </a:lnTo>
                      <a:lnTo>
                        <a:pt x="468" y="0"/>
                      </a:lnTo>
                      <a:lnTo>
                        <a:pt x="588" y="24"/>
                      </a:lnTo>
                      <a:lnTo>
                        <a:pt x="672" y="120"/>
                      </a:lnTo>
                      <a:lnTo>
                        <a:pt x="720" y="312"/>
                      </a:lnTo>
                      <a:lnTo>
                        <a:pt x="672" y="456"/>
                      </a:lnTo>
                      <a:lnTo>
                        <a:pt x="576" y="552"/>
                      </a:lnTo>
                      <a:lnTo>
                        <a:pt x="528" y="648"/>
                      </a:lnTo>
                      <a:lnTo>
                        <a:pt x="336" y="636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FF66CC"/>
                    </a:gs>
                    <a:gs pos="100000">
                      <a:srgbClr val="FFFF00"/>
                    </a:gs>
                  </a:gsLst>
                  <a:lin ang="5400000" scaled="1"/>
                </a:gradFill>
                <a:ln w="9525" cap="rnd">
                  <a:solidFill>
                    <a:srgbClr val="B8341E"/>
                  </a:solidFill>
                  <a:prstDash val="sysDot"/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1247" name="Freeform 47"/>
                <p:cNvSpPr>
                  <a:spLocks/>
                </p:cNvSpPr>
                <p:nvPr/>
              </p:nvSpPr>
              <p:spPr bwMode="auto">
                <a:xfrm rot="11574696">
                  <a:off x="528" y="1344"/>
                  <a:ext cx="720" cy="648"/>
                </a:xfrm>
                <a:custGeom>
                  <a:avLst/>
                  <a:gdLst>
                    <a:gd name="T0" fmla="*/ 336 w 720"/>
                    <a:gd name="T1" fmla="*/ 636 h 648"/>
                    <a:gd name="T2" fmla="*/ 192 w 720"/>
                    <a:gd name="T3" fmla="*/ 600 h 648"/>
                    <a:gd name="T4" fmla="*/ 48 w 720"/>
                    <a:gd name="T5" fmla="*/ 456 h 648"/>
                    <a:gd name="T6" fmla="*/ 0 w 720"/>
                    <a:gd name="T7" fmla="*/ 360 h 648"/>
                    <a:gd name="T8" fmla="*/ 0 w 720"/>
                    <a:gd name="T9" fmla="*/ 216 h 648"/>
                    <a:gd name="T10" fmla="*/ 48 w 720"/>
                    <a:gd name="T11" fmla="*/ 120 h 648"/>
                    <a:gd name="T12" fmla="*/ 192 w 720"/>
                    <a:gd name="T13" fmla="*/ 72 h 648"/>
                    <a:gd name="T14" fmla="*/ 312 w 720"/>
                    <a:gd name="T15" fmla="*/ 120 h 648"/>
                    <a:gd name="T16" fmla="*/ 360 w 720"/>
                    <a:gd name="T17" fmla="*/ 36 h 648"/>
                    <a:gd name="T18" fmla="*/ 468 w 720"/>
                    <a:gd name="T19" fmla="*/ 0 h 648"/>
                    <a:gd name="T20" fmla="*/ 588 w 720"/>
                    <a:gd name="T21" fmla="*/ 24 h 648"/>
                    <a:gd name="T22" fmla="*/ 672 w 720"/>
                    <a:gd name="T23" fmla="*/ 120 h 648"/>
                    <a:gd name="T24" fmla="*/ 720 w 720"/>
                    <a:gd name="T25" fmla="*/ 312 h 648"/>
                    <a:gd name="T26" fmla="*/ 672 w 720"/>
                    <a:gd name="T27" fmla="*/ 456 h 648"/>
                    <a:gd name="T28" fmla="*/ 576 w 720"/>
                    <a:gd name="T29" fmla="*/ 552 h 648"/>
                    <a:gd name="T30" fmla="*/ 528 w 720"/>
                    <a:gd name="T31" fmla="*/ 648 h 648"/>
                    <a:gd name="T32" fmla="*/ 336 w 720"/>
                    <a:gd name="T33" fmla="*/ 636 h 64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</a:cxnLst>
                  <a:rect l="0" t="0" r="r" b="b"/>
                  <a:pathLst>
                    <a:path w="720" h="648">
                      <a:moveTo>
                        <a:pt x="336" y="636"/>
                      </a:moveTo>
                      <a:lnTo>
                        <a:pt x="192" y="600"/>
                      </a:lnTo>
                      <a:lnTo>
                        <a:pt x="48" y="456"/>
                      </a:lnTo>
                      <a:lnTo>
                        <a:pt x="0" y="360"/>
                      </a:lnTo>
                      <a:lnTo>
                        <a:pt x="0" y="216"/>
                      </a:lnTo>
                      <a:lnTo>
                        <a:pt x="48" y="120"/>
                      </a:lnTo>
                      <a:lnTo>
                        <a:pt x="192" y="72"/>
                      </a:lnTo>
                      <a:lnTo>
                        <a:pt x="312" y="120"/>
                      </a:lnTo>
                      <a:lnTo>
                        <a:pt x="360" y="36"/>
                      </a:lnTo>
                      <a:lnTo>
                        <a:pt x="468" y="0"/>
                      </a:lnTo>
                      <a:lnTo>
                        <a:pt x="588" y="24"/>
                      </a:lnTo>
                      <a:lnTo>
                        <a:pt x="672" y="120"/>
                      </a:lnTo>
                      <a:lnTo>
                        <a:pt x="720" y="312"/>
                      </a:lnTo>
                      <a:lnTo>
                        <a:pt x="672" y="456"/>
                      </a:lnTo>
                      <a:lnTo>
                        <a:pt x="576" y="552"/>
                      </a:lnTo>
                      <a:lnTo>
                        <a:pt x="528" y="648"/>
                      </a:lnTo>
                      <a:lnTo>
                        <a:pt x="336" y="636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FF66CC"/>
                    </a:gs>
                    <a:gs pos="100000">
                      <a:srgbClr val="FFFF00"/>
                    </a:gs>
                  </a:gsLst>
                  <a:lin ang="5400000" scaled="1"/>
                </a:gradFill>
                <a:ln w="9525" cap="rnd">
                  <a:solidFill>
                    <a:srgbClr val="B8341E"/>
                  </a:solidFill>
                  <a:prstDash val="sysDot"/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1248" name="Oval 48" descr="Large confetti"/>
                <p:cNvSpPr>
                  <a:spLocks noChangeArrowheads="1"/>
                </p:cNvSpPr>
                <p:nvPr/>
              </p:nvSpPr>
              <p:spPr bwMode="auto">
                <a:xfrm>
                  <a:off x="720" y="1056"/>
                  <a:ext cx="336" cy="384"/>
                </a:xfrm>
                <a:prstGeom prst="ellipse">
                  <a:avLst/>
                </a:prstGeom>
                <a:pattFill prst="lgConfetti">
                  <a:fgClr>
                    <a:srgbClr val="CCCC00"/>
                  </a:fgClr>
                  <a:bgClr>
                    <a:schemeClr val="tx1"/>
                  </a:bgClr>
                </a:patt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51249" name="Group 49"/>
              <p:cNvGrpSpPr>
                <a:grpSpLocks/>
              </p:cNvGrpSpPr>
              <p:nvPr/>
            </p:nvGrpSpPr>
            <p:grpSpPr bwMode="auto">
              <a:xfrm rot="9942732">
                <a:off x="1680" y="2928"/>
                <a:ext cx="768" cy="888"/>
                <a:chOff x="144" y="504"/>
                <a:chExt cx="1512" cy="1488"/>
              </a:xfrm>
            </p:grpSpPr>
            <p:sp>
              <p:nvSpPr>
                <p:cNvPr id="51250" name="Freeform 50"/>
                <p:cNvSpPr>
                  <a:spLocks/>
                </p:cNvSpPr>
                <p:nvPr/>
              </p:nvSpPr>
              <p:spPr bwMode="auto">
                <a:xfrm rot="-5018420">
                  <a:off x="108" y="960"/>
                  <a:ext cx="720" cy="648"/>
                </a:xfrm>
                <a:custGeom>
                  <a:avLst/>
                  <a:gdLst>
                    <a:gd name="T0" fmla="*/ 336 w 720"/>
                    <a:gd name="T1" fmla="*/ 636 h 648"/>
                    <a:gd name="T2" fmla="*/ 192 w 720"/>
                    <a:gd name="T3" fmla="*/ 600 h 648"/>
                    <a:gd name="T4" fmla="*/ 48 w 720"/>
                    <a:gd name="T5" fmla="*/ 456 h 648"/>
                    <a:gd name="T6" fmla="*/ 0 w 720"/>
                    <a:gd name="T7" fmla="*/ 360 h 648"/>
                    <a:gd name="T8" fmla="*/ 0 w 720"/>
                    <a:gd name="T9" fmla="*/ 216 h 648"/>
                    <a:gd name="T10" fmla="*/ 48 w 720"/>
                    <a:gd name="T11" fmla="*/ 120 h 648"/>
                    <a:gd name="T12" fmla="*/ 192 w 720"/>
                    <a:gd name="T13" fmla="*/ 72 h 648"/>
                    <a:gd name="T14" fmla="*/ 312 w 720"/>
                    <a:gd name="T15" fmla="*/ 120 h 648"/>
                    <a:gd name="T16" fmla="*/ 360 w 720"/>
                    <a:gd name="T17" fmla="*/ 36 h 648"/>
                    <a:gd name="T18" fmla="*/ 468 w 720"/>
                    <a:gd name="T19" fmla="*/ 0 h 648"/>
                    <a:gd name="T20" fmla="*/ 588 w 720"/>
                    <a:gd name="T21" fmla="*/ 24 h 648"/>
                    <a:gd name="T22" fmla="*/ 672 w 720"/>
                    <a:gd name="T23" fmla="*/ 120 h 648"/>
                    <a:gd name="T24" fmla="*/ 720 w 720"/>
                    <a:gd name="T25" fmla="*/ 312 h 648"/>
                    <a:gd name="T26" fmla="*/ 672 w 720"/>
                    <a:gd name="T27" fmla="*/ 456 h 648"/>
                    <a:gd name="T28" fmla="*/ 576 w 720"/>
                    <a:gd name="T29" fmla="*/ 552 h 648"/>
                    <a:gd name="T30" fmla="*/ 528 w 720"/>
                    <a:gd name="T31" fmla="*/ 648 h 648"/>
                    <a:gd name="T32" fmla="*/ 336 w 720"/>
                    <a:gd name="T33" fmla="*/ 636 h 64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</a:cxnLst>
                  <a:rect l="0" t="0" r="r" b="b"/>
                  <a:pathLst>
                    <a:path w="720" h="648">
                      <a:moveTo>
                        <a:pt x="336" y="636"/>
                      </a:moveTo>
                      <a:lnTo>
                        <a:pt x="192" y="600"/>
                      </a:lnTo>
                      <a:lnTo>
                        <a:pt x="48" y="456"/>
                      </a:lnTo>
                      <a:lnTo>
                        <a:pt x="0" y="360"/>
                      </a:lnTo>
                      <a:lnTo>
                        <a:pt x="0" y="216"/>
                      </a:lnTo>
                      <a:lnTo>
                        <a:pt x="48" y="120"/>
                      </a:lnTo>
                      <a:lnTo>
                        <a:pt x="192" y="72"/>
                      </a:lnTo>
                      <a:lnTo>
                        <a:pt x="312" y="120"/>
                      </a:lnTo>
                      <a:lnTo>
                        <a:pt x="360" y="36"/>
                      </a:lnTo>
                      <a:lnTo>
                        <a:pt x="468" y="0"/>
                      </a:lnTo>
                      <a:lnTo>
                        <a:pt x="588" y="24"/>
                      </a:lnTo>
                      <a:lnTo>
                        <a:pt x="672" y="120"/>
                      </a:lnTo>
                      <a:lnTo>
                        <a:pt x="720" y="312"/>
                      </a:lnTo>
                      <a:lnTo>
                        <a:pt x="672" y="456"/>
                      </a:lnTo>
                      <a:lnTo>
                        <a:pt x="576" y="552"/>
                      </a:lnTo>
                      <a:lnTo>
                        <a:pt x="528" y="648"/>
                      </a:lnTo>
                      <a:lnTo>
                        <a:pt x="336" y="636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FF66CC"/>
                    </a:gs>
                    <a:gs pos="100000">
                      <a:srgbClr val="FFFF00"/>
                    </a:gs>
                  </a:gsLst>
                  <a:lin ang="5400000" scaled="1"/>
                </a:gradFill>
                <a:ln w="9525" cap="rnd">
                  <a:solidFill>
                    <a:srgbClr val="B8341E"/>
                  </a:solidFill>
                  <a:prstDash val="sysDot"/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1251" name="Freeform 51"/>
                <p:cNvSpPr>
                  <a:spLocks/>
                </p:cNvSpPr>
                <p:nvPr/>
              </p:nvSpPr>
              <p:spPr bwMode="auto">
                <a:xfrm>
                  <a:off x="336" y="504"/>
                  <a:ext cx="720" cy="648"/>
                </a:xfrm>
                <a:custGeom>
                  <a:avLst/>
                  <a:gdLst>
                    <a:gd name="T0" fmla="*/ 336 w 720"/>
                    <a:gd name="T1" fmla="*/ 636 h 648"/>
                    <a:gd name="T2" fmla="*/ 192 w 720"/>
                    <a:gd name="T3" fmla="*/ 600 h 648"/>
                    <a:gd name="T4" fmla="*/ 48 w 720"/>
                    <a:gd name="T5" fmla="*/ 456 h 648"/>
                    <a:gd name="T6" fmla="*/ 0 w 720"/>
                    <a:gd name="T7" fmla="*/ 360 h 648"/>
                    <a:gd name="T8" fmla="*/ 0 w 720"/>
                    <a:gd name="T9" fmla="*/ 216 h 648"/>
                    <a:gd name="T10" fmla="*/ 48 w 720"/>
                    <a:gd name="T11" fmla="*/ 120 h 648"/>
                    <a:gd name="T12" fmla="*/ 192 w 720"/>
                    <a:gd name="T13" fmla="*/ 72 h 648"/>
                    <a:gd name="T14" fmla="*/ 312 w 720"/>
                    <a:gd name="T15" fmla="*/ 120 h 648"/>
                    <a:gd name="T16" fmla="*/ 360 w 720"/>
                    <a:gd name="T17" fmla="*/ 36 h 648"/>
                    <a:gd name="T18" fmla="*/ 468 w 720"/>
                    <a:gd name="T19" fmla="*/ 0 h 648"/>
                    <a:gd name="T20" fmla="*/ 588 w 720"/>
                    <a:gd name="T21" fmla="*/ 24 h 648"/>
                    <a:gd name="T22" fmla="*/ 672 w 720"/>
                    <a:gd name="T23" fmla="*/ 120 h 648"/>
                    <a:gd name="T24" fmla="*/ 720 w 720"/>
                    <a:gd name="T25" fmla="*/ 312 h 648"/>
                    <a:gd name="T26" fmla="*/ 672 w 720"/>
                    <a:gd name="T27" fmla="*/ 456 h 648"/>
                    <a:gd name="T28" fmla="*/ 576 w 720"/>
                    <a:gd name="T29" fmla="*/ 552 h 648"/>
                    <a:gd name="T30" fmla="*/ 528 w 720"/>
                    <a:gd name="T31" fmla="*/ 648 h 648"/>
                    <a:gd name="T32" fmla="*/ 336 w 720"/>
                    <a:gd name="T33" fmla="*/ 636 h 64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</a:cxnLst>
                  <a:rect l="0" t="0" r="r" b="b"/>
                  <a:pathLst>
                    <a:path w="720" h="648">
                      <a:moveTo>
                        <a:pt x="336" y="636"/>
                      </a:moveTo>
                      <a:lnTo>
                        <a:pt x="192" y="600"/>
                      </a:lnTo>
                      <a:lnTo>
                        <a:pt x="48" y="456"/>
                      </a:lnTo>
                      <a:lnTo>
                        <a:pt x="0" y="360"/>
                      </a:lnTo>
                      <a:lnTo>
                        <a:pt x="0" y="216"/>
                      </a:lnTo>
                      <a:lnTo>
                        <a:pt x="48" y="120"/>
                      </a:lnTo>
                      <a:lnTo>
                        <a:pt x="192" y="72"/>
                      </a:lnTo>
                      <a:lnTo>
                        <a:pt x="312" y="120"/>
                      </a:lnTo>
                      <a:lnTo>
                        <a:pt x="360" y="36"/>
                      </a:lnTo>
                      <a:lnTo>
                        <a:pt x="468" y="0"/>
                      </a:lnTo>
                      <a:lnTo>
                        <a:pt x="588" y="24"/>
                      </a:lnTo>
                      <a:lnTo>
                        <a:pt x="672" y="120"/>
                      </a:lnTo>
                      <a:lnTo>
                        <a:pt x="720" y="312"/>
                      </a:lnTo>
                      <a:lnTo>
                        <a:pt x="672" y="456"/>
                      </a:lnTo>
                      <a:lnTo>
                        <a:pt x="576" y="552"/>
                      </a:lnTo>
                      <a:lnTo>
                        <a:pt x="528" y="648"/>
                      </a:lnTo>
                      <a:lnTo>
                        <a:pt x="336" y="636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FF66CC"/>
                    </a:gs>
                    <a:gs pos="100000">
                      <a:srgbClr val="FFFF00"/>
                    </a:gs>
                  </a:gsLst>
                  <a:lin ang="5400000" scaled="1"/>
                </a:gradFill>
                <a:ln w="9525" cap="rnd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1252" name="Freeform 52"/>
                <p:cNvSpPr>
                  <a:spLocks/>
                </p:cNvSpPr>
                <p:nvPr/>
              </p:nvSpPr>
              <p:spPr bwMode="auto">
                <a:xfrm rot="3651646">
                  <a:off x="876" y="612"/>
                  <a:ext cx="720" cy="648"/>
                </a:xfrm>
                <a:custGeom>
                  <a:avLst/>
                  <a:gdLst>
                    <a:gd name="T0" fmla="*/ 336 w 720"/>
                    <a:gd name="T1" fmla="*/ 636 h 648"/>
                    <a:gd name="T2" fmla="*/ 192 w 720"/>
                    <a:gd name="T3" fmla="*/ 600 h 648"/>
                    <a:gd name="T4" fmla="*/ 48 w 720"/>
                    <a:gd name="T5" fmla="*/ 456 h 648"/>
                    <a:gd name="T6" fmla="*/ 0 w 720"/>
                    <a:gd name="T7" fmla="*/ 360 h 648"/>
                    <a:gd name="T8" fmla="*/ 0 w 720"/>
                    <a:gd name="T9" fmla="*/ 216 h 648"/>
                    <a:gd name="T10" fmla="*/ 48 w 720"/>
                    <a:gd name="T11" fmla="*/ 120 h 648"/>
                    <a:gd name="T12" fmla="*/ 192 w 720"/>
                    <a:gd name="T13" fmla="*/ 72 h 648"/>
                    <a:gd name="T14" fmla="*/ 312 w 720"/>
                    <a:gd name="T15" fmla="*/ 120 h 648"/>
                    <a:gd name="T16" fmla="*/ 360 w 720"/>
                    <a:gd name="T17" fmla="*/ 36 h 648"/>
                    <a:gd name="T18" fmla="*/ 468 w 720"/>
                    <a:gd name="T19" fmla="*/ 0 h 648"/>
                    <a:gd name="T20" fmla="*/ 588 w 720"/>
                    <a:gd name="T21" fmla="*/ 24 h 648"/>
                    <a:gd name="T22" fmla="*/ 672 w 720"/>
                    <a:gd name="T23" fmla="*/ 120 h 648"/>
                    <a:gd name="T24" fmla="*/ 720 w 720"/>
                    <a:gd name="T25" fmla="*/ 312 h 648"/>
                    <a:gd name="T26" fmla="*/ 672 w 720"/>
                    <a:gd name="T27" fmla="*/ 456 h 648"/>
                    <a:gd name="T28" fmla="*/ 576 w 720"/>
                    <a:gd name="T29" fmla="*/ 552 h 648"/>
                    <a:gd name="T30" fmla="*/ 528 w 720"/>
                    <a:gd name="T31" fmla="*/ 648 h 648"/>
                    <a:gd name="T32" fmla="*/ 336 w 720"/>
                    <a:gd name="T33" fmla="*/ 636 h 64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</a:cxnLst>
                  <a:rect l="0" t="0" r="r" b="b"/>
                  <a:pathLst>
                    <a:path w="720" h="648">
                      <a:moveTo>
                        <a:pt x="336" y="636"/>
                      </a:moveTo>
                      <a:lnTo>
                        <a:pt x="192" y="600"/>
                      </a:lnTo>
                      <a:lnTo>
                        <a:pt x="48" y="456"/>
                      </a:lnTo>
                      <a:lnTo>
                        <a:pt x="0" y="360"/>
                      </a:lnTo>
                      <a:lnTo>
                        <a:pt x="0" y="216"/>
                      </a:lnTo>
                      <a:lnTo>
                        <a:pt x="48" y="120"/>
                      </a:lnTo>
                      <a:lnTo>
                        <a:pt x="192" y="72"/>
                      </a:lnTo>
                      <a:lnTo>
                        <a:pt x="312" y="120"/>
                      </a:lnTo>
                      <a:lnTo>
                        <a:pt x="360" y="36"/>
                      </a:lnTo>
                      <a:lnTo>
                        <a:pt x="468" y="0"/>
                      </a:lnTo>
                      <a:lnTo>
                        <a:pt x="588" y="24"/>
                      </a:lnTo>
                      <a:lnTo>
                        <a:pt x="672" y="120"/>
                      </a:lnTo>
                      <a:lnTo>
                        <a:pt x="720" y="312"/>
                      </a:lnTo>
                      <a:lnTo>
                        <a:pt x="672" y="456"/>
                      </a:lnTo>
                      <a:lnTo>
                        <a:pt x="576" y="552"/>
                      </a:lnTo>
                      <a:lnTo>
                        <a:pt x="528" y="648"/>
                      </a:lnTo>
                      <a:lnTo>
                        <a:pt x="336" y="636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FF66CC"/>
                    </a:gs>
                    <a:gs pos="100000">
                      <a:srgbClr val="FFFF00"/>
                    </a:gs>
                  </a:gsLst>
                  <a:lin ang="5400000" scaled="1"/>
                </a:gradFill>
                <a:ln w="9525" cap="rnd">
                  <a:solidFill>
                    <a:srgbClr val="B8341E"/>
                  </a:solidFill>
                  <a:prstDash val="sysDot"/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1253" name="Freeform 53"/>
                <p:cNvSpPr>
                  <a:spLocks/>
                </p:cNvSpPr>
                <p:nvPr/>
              </p:nvSpPr>
              <p:spPr bwMode="auto">
                <a:xfrm rot="8016108">
                  <a:off x="972" y="1092"/>
                  <a:ext cx="720" cy="648"/>
                </a:xfrm>
                <a:custGeom>
                  <a:avLst/>
                  <a:gdLst>
                    <a:gd name="T0" fmla="*/ 336 w 720"/>
                    <a:gd name="T1" fmla="*/ 636 h 648"/>
                    <a:gd name="T2" fmla="*/ 192 w 720"/>
                    <a:gd name="T3" fmla="*/ 600 h 648"/>
                    <a:gd name="T4" fmla="*/ 48 w 720"/>
                    <a:gd name="T5" fmla="*/ 456 h 648"/>
                    <a:gd name="T6" fmla="*/ 0 w 720"/>
                    <a:gd name="T7" fmla="*/ 360 h 648"/>
                    <a:gd name="T8" fmla="*/ 0 w 720"/>
                    <a:gd name="T9" fmla="*/ 216 h 648"/>
                    <a:gd name="T10" fmla="*/ 48 w 720"/>
                    <a:gd name="T11" fmla="*/ 120 h 648"/>
                    <a:gd name="T12" fmla="*/ 192 w 720"/>
                    <a:gd name="T13" fmla="*/ 72 h 648"/>
                    <a:gd name="T14" fmla="*/ 312 w 720"/>
                    <a:gd name="T15" fmla="*/ 120 h 648"/>
                    <a:gd name="T16" fmla="*/ 360 w 720"/>
                    <a:gd name="T17" fmla="*/ 36 h 648"/>
                    <a:gd name="T18" fmla="*/ 468 w 720"/>
                    <a:gd name="T19" fmla="*/ 0 h 648"/>
                    <a:gd name="T20" fmla="*/ 588 w 720"/>
                    <a:gd name="T21" fmla="*/ 24 h 648"/>
                    <a:gd name="T22" fmla="*/ 672 w 720"/>
                    <a:gd name="T23" fmla="*/ 120 h 648"/>
                    <a:gd name="T24" fmla="*/ 720 w 720"/>
                    <a:gd name="T25" fmla="*/ 312 h 648"/>
                    <a:gd name="T26" fmla="*/ 672 w 720"/>
                    <a:gd name="T27" fmla="*/ 456 h 648"/>
                    <a:gd name="T28" fmla="*/ 576 w 720"/>
                    <a:gd name="T29" fmla="*/ 552 h 648"/>
                    <a:gd name="T30" fmla="*/ 528 w 720"/>
                    <a:gd name="T31" fmla="*/ 648 h 648"/>
                    <a:gd name="T32" fmla="*/ 336 w 720"/>
                    <a:gd name="T33" fmla="*/ 636 h 64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</a:cxnLst>
                  <a:rect l="0" t="0" r="r" b="b"/>
                  <a:pathLst>
                    <a:path w="720" h="648">
                      <a:moveTo>
                        <a:pt x="336" y="636"/>
                      </a:moveTo>
                      <a:lnTo>
                        <a:pt x="192" y="600"/>
                      </a:lnTo>
                      <a:lnTo>
                        <a:pt x="48" y="456"/>
                      </a:lnTo>
                      <a:lnTo>
                        <a:pt x="0" y="360"/>
                      </a:lnTo>
                      <a:lnTo>
                        <a:pt x="0" y="216"/>
                      </a:lnTo>
                      <a:lnTo>
                        <a:pt x="48" y="120"/>
                      </a:lnTo>
                      <a:lnTo>
                        <a:pt x="192" y="72"/>
                      </a:lnTo>
                      <a:lnTo>
                        <a:pt x="312" y="120"/>
                      </a:lnTo>
                      <a:lnTo>
                        <a:pt x="360" y="36"/>
                      </a:lnTo>
                      <a:lnTo>
                        <a:pt x="468" y="0"/>
                      </a:lnTo>
                      <a:lnTo>
                        <a:pt x="588" y="24"/>
                      </a:lnTo>
                      <a:lnTo>
                        <a:pt x="672" y="120"/>
                      </a:lnTo>
                      <a:lnTo>
                        <a:pt x="720" y="312"/>
                      </a:lnTo>
                      <a:lnTo>
                        <a:pt x="672" y="456"/>
                      </a:lnTo>
                      <a:lnTo>
                        <a:pt x="576" y="552"/>
                      </a:lnTo>
                      <a:lnTo>
                        <a:pt x="528" y="648"/>
                      </a:lnTo>
                      <a:lnTo>
                        <a:pt x="336" y="636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FF66CC"/>
                    </a:gs>
                    <a:gs pos="100000">
                      <a:srgbClr val="FFFF00"/>
                    </a:gs>
                  </a:gsLst>
                  <a:lin ang="5400000" scaled="1"/>
                </a:gradFill>
                <a:ln w="9525" cap="rnd">
                  <a:solidFill>
                    <a:srgbClr val="B8341E"/>
                  </a:solidFill>
                  <a:prstDash val="sysDot"/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1254" name="Freeform 54"/>
                <p:cNvSpPr>
                  <a:spLocks/>
                </p:cNvSpPr>
                <p:nvPr/>
              </p:nvSpPr>
              <p:spPr bwMode="auto">
                <a:xfrm rot="11574696">
                  <a:off x="528" y="1344"/>
                  <a:ext cx="720" cy="648"/>
                </a:xfrm>
                <a:custGeom>
                  <a:avLst/>
                  <a:gdLst>
                    <a:gd name="T0" fmla="*/ 336 w 720"/>
                    <a:gd name="T1" fmla="*/ 636 h 648"/>
                    <a:gd name="T2" fmla="*/ 192 w 720"/>
                    <a:gd name="T3" fmla="*/ 600 h 648"/>
                    <a:gd name="T4" fmla="*/ 48 w 720"/>
                    <a:gd name="T5" fmla="*/ 456 h 648"/>
                    <a:gd name="T6" fmla="*/ 0 w 720"/>
                    <a:gd name="T7" fmla="*/ 360 h 648"/>
                    <a:gd name="T8" fmla="*/ 0 w 720"/>
                    <a:gd name="T9" fmla="*/ 216 h 648"/>
                    <a:gd name="T10" fmla="*/ 48 w 720"/>
                    <a:gd name="T11" fmla="*/ 120 h 648"/>
                    <a:gd name="T12" fmla="*/ 192 w 720"/>
                    <a:gd name="T13" fmla="*/ 72 h 648"/>
                    <a:gd name="T14" fmla="*/ 312 w 720"/>
                    <a:gd name="T15" fmla="*/ 120 h 648"/>
                    <a:gd name="T16" fmla="*/ 360 w 720"/>
                    <a:gd name="T17" fmla="*/ 36 h 648"/>
                    <a:gd name="T18" fmla="*/ 468 w 720"/>
                    <a:gd name="T19" fmla="*/ 0 h 648"/>
                    <a:gd name="T20" fmla="*/ 588 w 720"/>
                    <a:gd name="T21" fmla="*/ 24 h 648"/>
                    <a:gd name="T22" fmla="*/ 672 w 720"/>
                    <a:gd name="T23" fmla="*/ 120 h 648"/>
                    <a:gd name="T24" fmla="*/ 720 w 720"/>
                    <a:gd name="T25" fmla="*/ 312 h 648"/>
                    <a:gd name="T26" fmla="*/ 672 w 720"/>
                    <a:gd name="T27" fmla="*/ 456 h 648"/>
                    <a:gd name="T28" fmla="*/ 576 w 720"/>
                    <a:gd name="T29" fmla="*/ 552 h 648"/>
                    <a:gd name="T30" fmla="*/ 528 w 720"/>
                    <a:gd name="T31" fmla="*/ 648 h 648"/>
                    <a:gd name="T32" fmla="*/ 336 w 720"/>
                    <a:gd name="T33" fmla="*/ 636 h 64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</a:cxnLst>
                  <a:rect l="0" t="0" r="r" b="b"/>
                  <a:pathLst>
                    <a:path w="720" h="648">
                      <a:moveTo>
                        <a:pt x="336" y="636"/>
                      </a:moveTo>
                      <a:lnTo>
                        <a:pt x="192" y="600"/>
                      </a:lnTo>
                      <a:lnTo>
                        <a:pt x="48" y="456"/>
                      </a:lnTo>
                      <a:lnTo>
                        <a:pt x="0" y="360"/>
                      </a:lnTo>
                      <a:lnTo>
                        <a:pt x="0" y="216"/>
                      </a:lnTo>
                      <a:lnTo>
                        <a:pt x="48" y="120"/>
                      </a:lnTo>
                      <a:lnTo>
                        <a:pt x="192" y="72"/>
                      </a:lnTo>
                      <a:lnTo>
                        <a:pt x="312" y="120"/>
                      </a:lnTo>
                      <a:lnTo>
                        <a:pt x="360" y="36"/>
                      </a:lnTo>
                      <a:lnTo>
                        <a:pt x="468" y="0"/>
                      </a:lnTo>
                      <a:lnTo>
                        <a:pt x="588" y="24"/>
                      </a:lnTo>
                      <a:lnTo>
                        <a:pt x="672" y="120"/>
                      </a:lnTo>
                      <a:lnTo>
                        <a:pt x="720" y="312"/>
                      </a:lnTo>
                      <a:lnTo>
                        <a:pt x="672" y="456"/>
                      </a:lnTo>
                      <a:lnTo>
                        <a:pt x="576" y="552"/>
                      </a:lnTo>
                      <a:lnTo>
                        <a:pt x="528" y="648"/>
                      </a:lnTo>
                      <a:lnTo>
                        <a:pt x="336" y="636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FF66CC"/>
                    </a:gs>
                    <a:gs pos="100000">
                      <a:srgbClr val="FFFF00"/>
                    </a:gs>
                  </a:gsLst>
                  <a:lin ang="5400000" scaled="1"/>
                </a:gradFill>
                <a:ln w="9525" cap="rnd">
                  <a:solidFill>
                    <a:srgbClr val="B8341E"/>
                  </a:solidFill>
                  <a:prstDash val="sysDot"/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1255" name="Oval 55" descr="Large confetti"/>
                <p:cNvSpPr>
                  <a:spLocks noChangeArrowheads="1"/>
                </p:cNvSpPr>
                <p:nvPr/>
              </p:nvSpPr>
              <p:spPr bwMode="auto">
                <a:xfrm>
                  <a:off x="720" y="1056"/>
                  <a:ext cx="336" cy="384"/>
                </a:xfrm>
                <a:prstGeom prst="ellipse">
                  <a:avLst/>
                </a:prstGeom>
                <a:pattFill prst="lgConfetti">
                  <a:fgClr>
                    <a:srgbClr val="CCCC00"/>
                  </a:fgClr>
                  <a:bgClr>
                    <a:schemeClr val="tx1"/>
                  </a:bgClr>
                </a:patt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51256" name="Group 56"/>
              <p:cNvGrpSpPr>
                <a:grpSpLocks/>
              </p:cNvGrpSpPr>
              <p:nvPr/>
            </p:nvGrpSpPr>
            <p:grpSpPr bwMode="auto">
              <a:xfrm rot="20069967" flipH="1">
                <a:off x="153" y="2297"/>
                <a:ext cx="192" cy="528"/>
                <a:chOff x="480" y="2496"/>
                <a:chExt cx="288" cy="528"/>
              </a:xfrm>
            </p:grpSpPr>
            <p:sp>
              <p:nvSpPr>
                <p:cNvPr id="51257" name="Freeform 57"/>
                <p:cNvSpPr>
                  <a:spLocks/>
                </p:cNvSpPr>
                <p:nvPr/>
              </p:nvSpPr>
              <p:spPr bwMode="auto">
                <a:xfrm>
                  <a:off x="480" y="2496"/>
                  <a:ext cx="288" cy="432"/>
                </a:xfrm>
                <a:custGeom>
                  <a:avLst/>
                  <a:gdLst>
                    <a:gd name="T0" fmla="*/ 192 w 336"/>
                    <a:gd name="T1" fmla="*/ 816 h 816"/>
                    <a:gd name="T2" fmla="*/ 48 w 336"/>
                    <a:gd name="T3" fmla="*/ 768 h 816"/>
                    <a:gd name="T4" fmla="*/ 0 w 336"/>
                    <a:gd name="T5" fmla="*/ 624 h 816"/>
                    <a:gd name="T6" fmla="*/ 0 w 336"/>
                    <a:gd name="T7" fmla="*/ 480 h 816"/>
                    <a:gd name="T8" fmla="*/ 48 w 336"/>
                    <a:gd name="T9" fmla="*/ 336 h 816"/>
                    <a:gd name="T10" fmla="*/ 192 w 336"/>
                    <a:gd name="T11" fmla="*/ 96 h 816"/>
                    <a:gd name="T12" fmla="*/ 288 w 336"/>
                    <a:gd name="T13" fmla="*/ 0 h 816"/>
                    <a:gd name="T14" fmla="*/ 336 w 336"/>
                    <a:gd name="T15" fmla="*/ 192 h 816"/>
                    <a:gd name="T16" fmla="*/ 336 w 336"/>
                    <a:gd name="T17" fmla="*/ 336 h 816"/>
                    <a:gd name="T18" fmla="*/ 336 w 336"/>
                    <a:gd name="T19" fmla="*/ 480 h 816"/>
                    <a:gd name="T20" fmla="*/ 336 w 336"/>
                    <a:gd name="T21" fmla="*/ 576 h 816"/>
                    <a:gd name="T22" fmla="*/ 288 w 336"/>
                    <a:gd name="T23" fmla="*/ 720 h 816"/>
                    <a:gd name="T24" fmla="*/ 192 w 336"/>
                    <a:gd name="T25" fmla="*/ 816 h 81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</a:cxnLst>
                  <a:rect l="0" t="0" r="r" b="b"/>
                  <a:pathLst>
                    <a:path w="336" h="816">
                      <a:moveTo>
                        <a:pt x="192" y="816"/>
                      </a:moveTo>
                      <a:lnTo>
                        <a:pt x="48" y="768"/>
                      </a:lnTo>
                      <a:lnTo>
                        <a:pt x="0" y="624"/>
                      </a:lnTo>
                      <a:lnTo>
                        <a:pt x="0" y="480"/>
                      </a:lnTo>
                      <a:lnTo>
                        <a:pt x="48" y="336"/>
                      </a:lnTo>
                      <a:lnTo>
                        <a:pt x="192" y="96"/>
                      </a:lnTo>
                      <a:lnTo>
                        <a:pt x="288" y="0"/>
                      </a:lnTo>
                      <a:lnTo>
                        <a:pt x="336" y="192"/>
                      </a:lnTo>
                      <a:lnTo>
                        <a:pt x="336" y="336"/>
                      </a:lnTo>
                      <a:lnTo>
                        <a:pt x="336" y="480"/>
                      </a:lnTo>
                      <a:lnTo>
                        <a:pt x="336" y="576"/>
                      </a:lnTo>
                      <a:lnTo>
                        <a:pt x="288" y="720"/>
                      </a:lnTo>
                      <a:lnTo>
                        <a:pt x="192" y="816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chemeClr val="tx2"/>
                    </a:gs>
                    <a:gs pos="100000">
                      <a:srgbClr val="33CC33"/>
                    </a:gs>
                  </a:gsLst>
                  <a:lin ang="5400000" scaled="1"/>
                </a:gradFill>
                <a:ln w="9525" cap="rnd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1258" name="Freeform 58"/>
                <p:cNvSpPr>
                  <a:spLocks/>
                </p:cNvSpPr>
                <p:nvPr/>
              </p:nvSpPr>
              <p:spPr bwMode="auto">
                <a:xfrm>
                  <a:off x="576" y="2527"/>
                  <a:ext cx="128" cy="401"/>
                </a:xfrm>
                <a:custGeom>
                  <a:avLst/>
                  <a:gdLst>
                    <a:gd name="T0" fmla="*/ 0 w 96"/>
                    <a:gd name="T1" fmla="*/ 480 h 480"/>
                    <a:gd name="T2" fmla="*/ 48 w 96"/>
                    <a:gd name="T3" fmla="*/ 288 h 480"/>
                    <a:gd name="T4" fmla="*/ 48 w 96"/>
                    <a:gd name="T5" fmla="*/ 192 h 480"/>
                    <a:gd name="T6" fmla="*/ 96 w 96"/>
                    <a:gd name="T7" fmla="*/ 0 h 4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96" h="480">
                      <a:moveTo>
                        <a:pt x="0" y="480"/>
                      </a:moveTo>
                      <a:lnTo>
                        <a:pt x="48" y="288"/>
                      </a:lnTo>
                      <a:lnTo>
                        <a:pt x="48" y="192"/>
                      </a:lnTo>
                      <a:lnTo>
                        <a:pt x="96" y="0"/>
                      </a:lnTo>
                    </a:path>
                  </a:pathLst>
                </a:custGeom>
                <a:noFill/>
                <a:ln w="3175" cmpd="sng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1259" name="Freeform 59"/>
                <p:cNvSpPr>
                  <a:spLocks/>
                </p:cNvSpPr>
                <p:nvPr/>
              </p:nvSpPr>
              <p:spPr bwMode="auto">
                <a:xfrm>
                  <a:off x="640" y="2650"/>
                  <a:ext cx="128" cy="124"/>
                </a:xfrm>
                <a:custGeom>
                  <a:avLst/>
                  <a:gdLst>
                    <a:gd name="T0" fmla="*/ 0 w 96"/>
                    <a:gd name="T1" fmla="*/ 480 h 480"/>
                    <a:gd name="T2" fmla="*/ 48 w 96"/>
                    <a:gd name="T3" fmla="*/ 288 h 480"/>
                    <a:gd name="T4" fmla="*/ 48 w 96"/>
                    <a:gd name="T5" fmla="*/ 192 h 480"/>
                    <a:gd name="T6" fmla="*/ 96 w 96"/>
                    <a:gd name="T7" fmla="*/ 0 h 4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96" h="480">
                      <a:moveTo>
                        <a:pt x="0" y="480"/>
                      </a:moveTo>
                      <a:lnTo>
                        <a:pt x="48" y="288"/>
                      </a:lnTo>
                      <a:lnTo>
                        <a:pt x="48" y="192"/>
                      </a:lnTo>
                      <a:lnTo>
                        <a:pt x="96" y="0"/>
                      </a:lnTo>
                    </a:path>
                  </a:pathLst>
                </a:custGeom>
                <a:noFill/>
                <a:ln w="3175" cmpd="sng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1260" name="Freeform 60"/>
                <p:cNvSpPr>
                  <a:spLocks/>
                </p:cNvSpPr>
                <p:nvPr/>
              </p:nvSpPr>
              <p:spPr bwMode="auto">
                <a:xfrm>
                  <a:off x="544" y="2650"/>
                  <a:ext cx="64" cy="216"/>
                </a:xfrm>
                <a:custGeom>
                  <a:avLst/>
                  <a:gdLst>
                    <a:gd name="T0" fmla="*/ 96 w 96"/>
                    <a:gd name="T1" fmla="*/ 336 h 336"/>
                    <a:gd name="T2" fmla="*/ 12 w 96"/>
                    <a:gd name="T3" fmla="*/ 264 h 336"/>
                    <a:gd name="T4" fmla="*/ 72 w 96"/>
                    <a:gd name="T5" fmla="*/ 192 h 336"/>
                    <a:gd name="T6" fmla="*/ 0 w 96"/>
                    <a:gd name="T7" fmla="*/ 0 h 3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96" h="336">
                      <a:moveTo>
                        <a:pt x="96" y="336"/>
                      </a:moveTo>
                      <a:lnTo>
                        <a:pt x="12" y="264"/>
                      </a:lnTo>
                      <a:lnTo>
                        <a:pt x="72" y="192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3175" cmpd="sng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1261" name="Freeform 61"/>
                <p:cNvSpPr>
                  <a:spLocks/>
                </p:cNvSpPr>
                <p:nvPr/>
              </p:nvSpPr>
              <p:spPr bwMode="auto">
                <a:xfrm>
                  <a:off x="624" y="2558"/>
                  <a:ext cx="16" cy="154"/>
                </a:xfrm>
                <a:custGeom>
                  <a:avLst/>
                  <a:gdLst>
                    <a:gd name="T0" fmla="*/ 24 w 24"/>
                    <a:gd name="T1" fmla="*/ 240 h 240"/>
                    <a:gd name="T2" fmla="*/ 0 w 24"/>
                    <a:gd name="T3" fmla="*/ 144 h 240"/>
                    <a:gd name="T4" fmla="*/ 0 w 24"/>
                    <a:gd name="T5" fmla="*/ 96 h 240"/>
                    <a:gd name="T6" fmla="*/ 24 w 24"/>
                    <a:gd name="T7" fmla="*/ 0 h 24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4" h="240">
                      <a:moveTo>
                        <a:pt x="24" y="240"/>
                      </a:moveTo>
                      <a:lnTo>
                        <a:pt x="0" y="144"/>
                      </a:lnTo>
                      <a:lnTo>
                        <a:pt x="0" y="96"/>
                      </a:lnTo>
                      <a:lnTo>
                        <a:pt x="24" y="0"/>
                      </a:lnTo>
                    </a:path>
                  </a:pathLst>
                </a:custGeom>
                <a:noFill/>
                <a:ln w="3175" cmpd="sng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1262" name="Freeform 62"/>
                <p:cNvSpPr>
                  <a:spLocks/>
                </p:cNvSpPr>
                <p:nvPr/>
              </p:nvSpPr>
              <p:spPr bwMode="auto">
                <a:xfrm flipH="1">
                  <a:off x="528" y="2928"/>
                  <a:ext cx="47" cy="96"/>
                </a:xfrm>
                <a:custGeom>
                  <a:avLst/>
                  <a:gdLst>
                    <a:gd name="T0" fmla="*/ 12 w 72"/>
                    <a:gd name="T1" fmla="*/ 0 h 192"/>
                    <a:gd name="T2" fmla="*/ 0 w 72"/>
                    <a:gd name="T3" fmla="*/ 192 h 19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</a:cxnLst>
                  <a:rect l="0" t="0" r="r" b="b"/>
                  <a:pathLst>
                    <a:path w="72" h="192">
                      <a:moveTo>
                        <a:pt x="12" y="0"/>
                      </a:moveTo>
                      <a:cubicBezTo>
                        <a:pt x="24" y="48"/>
                        <a:pt x="72" y="192"/>
                        <a:pt x="0" y="192"/>
                      </a:cubicBezTo>
                    </a:path>
                  </a:pathLst>
                </a:custGeom>
                <a:noFill/>
                <a:ln w="57150" cmpd="sng">
                  <a:solidFill>
                    <a:srgbClr val="33CC33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</p:grpSp>
      <p:pic>
        <p:nvPicPr>
          <p:cNvPr id="51263" name="Picture 63" descr="stars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0" y="6019800"/>
            <a:ext cx="990600" cy="438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64" name="Picture 64" descr="stars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0" y="1447800"/>
            <a:ext cx="990600" cy="438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65" name="Picture 65" descr="stars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8600" y="457200"/>
            <a:ext cx="990600" cy="438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66" name="Picture 66" descr="stars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53400" y="3810000"/>
            <a:ext cx="990600" cy="438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67" name="Picture 67" descr="stars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962400"/>
            <a:ext cx="990600" cy="438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68" name="Picture 68" descr="stars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1295400"/>
            <a:ext cx="990600" cy="438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69" name="Picture 69" descr="stars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0" y="5943600"/>
            <a:ext cx="990600" cy="438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70" name="Picture 70" descr="stars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4800" y="3505200"/>
            <a:ext cx="9906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790378" y="1514475"/>
            <a:ext cx="16386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sz="2400" b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bản</a:t>
            </a:r>
            <a:endParaRPr lang="en-US" sz="2400" b="1" dirty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36060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12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12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99292" y="152400"/>
            <a:ext cx="8792307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* MỤC TIÊU CẦN ĐẠT:</a:t>
            </a:r>
          </a:p>
          <a:p>
            <a:r>
              <a:rPr lang="en-US" sz="28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1/ </a:t>
            </a:r>
            <a:r>
              <a:rPr lang="en-US" sz="28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Kiến</a:t>
            </a:r>
            <a:r>
              <a:rPr lang="en-US" sz="28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28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r>
              <a:rPr lang="en-US" dirty="0">
                <a:solidFill>
                  <a:schemeClr val="bg1"/>
                </a:solidFill>
              </a:rPr>
              <a:t>       </a:t>
            </a:r>
            <a:r>
              <a:rPr lang="vi-VN" dirty="0">
                <a:solidFill>
                  <a:schemeClr val="bg1"/>
                </a:solidFill>
              </a:rPr>
              <a:t>-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vi-VN" sz="2800" dirty="0">
                <a:solidFill>
                  <a:schemeClr val="bg1"/>
                </a:solidFill>
                <a:latin typeface="+mj-lt"/>
              </a:rPr>
              <a:t>Sơ giản về tác giả Thạch Lam</a:t>
            </a:r>
            <a:r>
              <a:rPr lang="en-US" sz="2800" dirty="0">
                <a:solidFill>
                  <a:schemeClr val="bg1"/>
                </a:solidFill>
                <a:latin typeface="+mj-lt"/>
              </a:rPr>
              <a:t>.</a:t>
            </a:r>
          </a:p>
          <a:p>
            <a:r>
              <a:rPr lang="en-US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 - </a:t>
            </a:r>
            <a:r>
              <a:rPr lang="vi-VN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Phong vị đặc sắc nét đẹp văn hoá truyền thống của Hà Nội trong món quà độc đáo vàgiản dị: Cốm.</a:t>
            </a:r>
            <a:br>
              <a:rPr lang="vi-VN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 - </a:t>
            </a:r>
            <a:r>
              <a:rPr lang="vi-VN" sz="2800" dirty="0">
                <a:solidFill>
                  <a:schemeClr val="bg1"/>
                </a:solidFill>
                <a:latin typeface="+mj-lt"/>
              </a:rPr>
              <a:t>Cảm nhận tinh tế, cảm xúc nhẹ nhàng, lời văn duyên dáng, thanh nhã, giàu sức biểu cảm</a:t>
            </a:r>
            <a:r>
              <a:rPr lang="en-US" sz="2800" dirty="0">
                <a:solidFill>
                  <a:schemeClr val="bg1"/>
                </a:solidFill>
                <a:latin typeface="+mj-lt"/>
              </a:rPr>
              <a:t> </a:t>
            </a:r>
            <a:r>
              <a:rPr lang="vi-VN" sz="2800" dirty="0">
                <a:solidFill>
                  <a:schemeClr val="bg1"/>
                </a:solidFill>
                <a:latin typeface="+mj-lt"/>
              </a:rPr>
              <a:t>của nhà văn Thạch Lam trong văn bản</a:t>
            </a:r>
            <a:r>
              <a:rPr lang="en-US" sz="2800" dirty="0">
                <a:solidFill>
                  <a:schemeClr val="bg1"/>
                </a:solidFill>
                <a:latin typeface="+mj-lt"/>
              </a:rPr>
              <a:t>.</a:t>
            </a:r>
            <a:br>
              <a:rPr lang="vi-VN" sz="2800" dirty="0">
                <a:solidFill>
                  <a:schemeClr val="bg1"/>
                </a:solidFill>
                <a:latin typeface="+mj-lt"/>
              </a:rPr>
            </a:br>
            <a:r>
              <a:rPr lang="en-US" sz="28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2/ </a:t>
            </a:r>
            <a:r>
              <a:rPr lang="en-US" sz="28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Kĩ</a:t>
            </a:r>
            <a:r>
              <a:rPr lang="en-US" sz="28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năng</a:t>
            </a:r>
            <a:r>
              <a:rPr lang="en-US" sz="28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457200" indent="-457200">
              <a:buFontTx/>
              <a:buChar char="-"/>
            </a:pPr>
            <a:r>
              <a:rPr lang="vi-VN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Đọc - hiểu văn bản tuỳ bút có sử dụng các yếu tố miêu tả và biểu cảm</a:t>
            </a:r>
            <a:r>
              <a:rPr lang="en-US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457200" indent="-457200">
              <a:buFontTx/>
              <a:buChar char="-"/>
            </a:pPr>
            <a:r>
              <a:rPr lang="vi-VN" sz="2800" dirty="0">
                <a:solidFill>
                  <a:schemeClr val="bg1"/>
                </a:solidFill>
                <a:latin typeface="+mj-lt"/>
              </a:rPr>
              <a:t>Sử dụng các yếu tố biểu cảm giới thiệu một sản vật vật của quê hương</a:t>
            </a:r>
            <a:r>
              <a:rPr lang="en-US" sz="2800" dirty="0">
                <a:solidFill>
                  <a:schemeClr val="bg1"/>
                </a:solidFill>
                <a:latin typeface="+mj-lt"/>
              </a:rPr>
              <a:t>.</a:t>
            </a:r>
          </a:p>
          <a:p>
            <a:r>
              <a:rPr lang="en-US" sz="28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3/ </a:t>
            </a:r>
            <a:r>
              <a:rPr lang="en-US" sz="28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Thái</a:t>
            </a:r>
            <a:r>
              <a:rPr lang="en-US" sz="28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sz="28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br>
              <a:rPr lang="vi-VN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vi-VN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Biết quý trọng những sản vật của quê hương</a:t>
            </a:r>
            <a:r>
              <a:rPr lang="en-US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vi-VN" sz="28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17841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609600" y="228600"/>
            <a:ext cx="7717500" cy="612900"/>
          </a:xfrm>
        </p:spPr>
        <p:txBody>
          <a:bodyPr>
            <a:normAutofit fontScale="90000"/>
          </a:bodyPr>
          <a:lstStyle/>
          <a:p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I. YÊU CẦU CHUNG</a:t>
            </a: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87923" y="914400"/>
            <a:ext cx="9056077" cy="5029200"/>
          </a:xfrm>
          <a:prstGeom prst="rect">
            <a:avLst/>
          </a:prstGeom>
        </p:spPr>
        <p:txBody>
          <a:bodyPr spcFirstLastPara="1" vert="horz" wrap="square" lIns="91423" tIns="91423" rIns="91423" bIns="91423" rtlCol="0" anchor="t" anchorCtr="0">
            <a:noAutofit/>
          </a:bodyPr>
          <a:lstStyle>
            <a:lvl1pPr marL="228600" lvl="0" indent="-228600" algn="ctr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 panose="020B0604020202020204" pitchFamily="34" charset="0"/>
              <a:buNone/>
              <a:defRPr sz="1900" kern="1200">
                <a:solidFill>
                  <a:schemeClr val="tx1"/>
                </a:solidFill>
                <a:latin typeface="Comfortaa"/>
                <a:ea typeface="Comfortaa"/>
                <a:cs typeface="Comfortaa"/>
                <a:sym typeface="Comfortaa"/>
              </a:defRPr>
            </a:lvl1pPr>
            <a:lvl2pPr marL="685800" lvl="1" indent="-228600" algn="l" defTabSz="914400" rtl="0" eaLnBrk="1" latinLnBrk="0" hangingPunct="1">
              <a:lnSpc>
                <a:spcPct val="90000"/>
              </a:lnSpc>
              <a:spcBef>
                <a:spcPts val="2133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 panose="020B0604020202020204" pitchFamily="34" charset="0"/>
              <a:buNone/>
              <a:defRPr sz="21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lvl="2" indent="-228600" algn="l" defTabSz="914400" rtl="0" eaLnBrk="1" latinLnBrk="0" hangingPunct="1">
              <a:lnSpc>
                <a:spcPct val="90000"/>
              </a:lnSpc>
              <a:spcBef>
                <a:spcPts val="2133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 panose="020B0604020202020204" pitchFamily="34" charset="0"/>
              <a:buNone/>
              <a:defRPr sz="21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lvl="3" indent="-228600" algn="l" defTabSz="914400" rtl="0" eaLnBrk="1" latinLnBrk="0" hangingPunct="1">
              <a:lnSpc>
                <a:spcPct val="90000"/>
              </a:lnSpc>
              <a:spcBef>
                <a:spcPts val="2133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 panose="020B0604020202020204" pitchFamily="34" charset="0"/>
              <a:buNone/>
              <a:defRPr sz="21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lvl="4" indent="-228600" algn="l" defTabSz="914400" rtl="0" eaLnBrk="1" latinLnBrk="0" hangingPunct="1">
              <a:lnSpc>
                <a:spcPct val="90000"/>
              </a:lnSpc>
              <a:spcBef>
                <a:spcPts val="2133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 panose="020B0604020202020204" pitchFamily="34" charset="0"/>
              <a:buNone/>
              <a:defRPr sz="21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lvl="5" indent="-228600" algn="l" defTabSz="914400" rtl="0" eaLnBrk="1" latinLnBrk="0" hangingPunct="1">
              <a:lnSpc>
                <a:spcPct val="90000"/>
              </a:lnSpc>
              <a:spcBef>
                <a:spcPts val="2133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 panose="020B0604020202020204" pitchFamily="34" charset="0"/>
              <a:buNone/>
              <a:defRPr sz="21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lvl="6" indent="-228600" algn="l" defTabSz="914400" rtl="0" eaLnBrk="1" latinLnBrk="0" hangingPunct="1">
              <a:lnSpc>
                <a:spcPct val="90000"/>
              </a:lnSpc>
              <a:spcBef>
                <a:spcPts val="2133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 panose="020B0604020202020204" pitchFamily="34" charset="0"/>
              <a:buNone/>
              <a:defRPr sz="21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lvl="7" indent="-228600" algn="l" defTabSz="914400" rtl="0" eaLnBrk="1" latinLnBrk="0" hangingPunct="1">
              <a:lnSpc>
                <a:spcPct val="90000"/>
              </a:lnSpc>
              <a:spcBef>
                <a:spcPts val="2133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 panose="020B0604020202020204" pitchFamily="34" charset="0"/>
              <a:buNone/>
              <a:defRPr sz="21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lvl="8" indent="-228600" algn="l" defTabSz="914400" rtl="0" eaLnBrk="1" latinLnBrk="0" hangingPunct="1">
              <a:lnSpc>
                <a:spcPct val="90000"/>
              </a:lnSpc>
              <a:spcBef>
                <a:spcPts val="2133"/>
              </a:spcBef>
              <a:spcAft>
                <a:spcPts val="2133"/>
              </a:spcAft>
              <a:buClr>
                <a:schemeClr val="dk1"/>
              </a:buClr>
              <a:buSzPts val="1600"/>
              <a:buFont typeface="Arial" panose="020B0604020202020204" pitchFamily="34" charset="0"/>
              <a:buNone/>
              <a:defRPr sz="21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82154" indent="307181"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đọc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trước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Sgk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/ 159</a:t>
            </a:r>
          </a:p>
          <a:p>
            <a:pPr marL="82154" indent="307181"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Chuẩn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bị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đầy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đủ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cụ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vở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bút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thước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….</a:t>
            </a:r>
          </a:p>
          <a:p>
            <a:pPr marL="82154" indent="307181"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Thông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qua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nhiều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nguồn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tài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liệu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hiểu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trước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nội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dung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sách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giáo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khoa</a:t>
            </a:r>
            <a:endParaRPr lang="en-US" sz="32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82154" indent="307181"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Đọc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trước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xác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yêu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cầu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hỏi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đọc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hiểu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bản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sgk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/162,163.</a:t>
            </a:r>
          </a:p>
        </p:txBody>
      </p:sp>
    </p:spTree>
    <p:extLst>
      <p:ext uri="{BB962C8B-B14F-4D97-AF65-F5344CB8AC3E}">
        <p14:creationId xmlns:p14="http://schemas.microsoft.com/office/powerpoint/2010/main" val="35659361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609600" y="0"/>
            <a:ext cx="7717500" cy="612900"/>
          </a:xfrm>
        </p:spPr>
        <p:txBody>
          <a:bodyPr>
            <a:normAutofit fontScale="90000"/>
          </a:bodyPr>
          <a:lstStyle/>
          <a:p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II. YÊU CẦU CỤ THỂ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-5862" y="612900"/>
            <a:ext cx="9144000" cy="5181600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spcFirstLastPara="1" vert="horz" wrap="square" lIns="91423" tIns="91423" rIns="91423" bIns="91423" rtlCol="0" anchor="t" anchorCtr="0">
            <a:noAutofit/>
          </a:bodyPr>
          <a:lstStyle>
            <a:lvl1pPr marL="228600" lvl="0" indent="-228600" algn="ctr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 panose="020B0604020202020204" pitchFamily="34" charset="0"/>
              <a:buNone/>
              <a:defRPr sz="1900" kern="1200">
                <a:solidFill>
                  <a:schemeClr val="tx1"/>
                </a:solidFill>
                <a:latin typeface="Comfortaa"/>
                <a:ea typeface="Comfortaa"/>
                <a:cs typeface="Comfortaa"/>
                <a:sym typeface="Comfortaa"/>
              </a:defRPr>
            </a:lvl1pPr>
            <a:lvl2pPr marL="685800" lvl="1" indent="-228600" algn="l" defTabSz="914400" rtl="0" eaLnBrk="1" latinLnBrk="0" hangingPunct="1">
              <a:lnSpc>
                <a:spcPct val="90000"/>
              </a:lnSpc>
              <a:spcBef>
                <a:spcPts val="2133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 panose="020B0604020202020204" pitchFamily="34" charset="0"/>
              <a:buNone/>
              <a:defRPr sz="21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lvl="2" indent="-228600" algn="l" defTabSz="914400" rtl="0" eaLnBrk="1" latinLnBrk="0" hangingPunct="1">
              <a:lnSpc>
                <a:spcPct val="90000"/>
              </a:lnSpc>
              <a:spcBef>
                <a:spcPts val="2133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 panose="020B0604020202020204" pitchFamily="34" charset="0"/>
              <a:buNone/>
              <a:defRPr sz="21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lvl="3" indent="-228600" algn="l" defTabSz="914400" rtl="0" eaLnBrk="1" latinLnBrk="0" hangingPunct="1">
              <a:lnSpc>
                <a:spcPct val="90000"/>
              </a:lnSpc>
              <a:spcBef>
                <a:spcPts val="2133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 panose="020B0604020202020204" pitchFamily="34" charset="0"/>
              <a:buNone/>
              <a:defRPr sz="21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lvl="4" indent="-228600" algn="l" defTabSz="914400" rtl="0" eaLnBrk="1" latinLnBrk="0" hangingPunct="1">
              <a:lnSpc>
                <a:spcPct val="90000"/>
              </a:lnSpc>
              <a:spcBef>
                <a:spcPts val="2133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 panose="020B0604020202020204" pitchFamily="34" charset="0"/>
              <a:buNone/>
              <a:defRPr sz="21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lvl="5" indent="-228600" algn="l" defTabSz="914400" rtl="0" eaLnBrk="1" latinLnBrk="0" hangingPunct="1">
              <a:lnSpc>
                <a:spcPct val="90000"/>
              </a:lnSpc>
              <a:spcBef>
                <a:spcPts val="2133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 panose="020B0604020202020204" pitchFamily="34" charset="0"/>
              <a:buNone/>
              <a:defRPr sz="21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lvl="6" indent="-228600" algn="l" defTabSz="914400" rtl="0" eaLnBrk="1" latinLnBrk="0" hangingPunct="1">
              <a:lnSpc>
                <a:spcPct val="90000"/>
              </a:lnSpc>
              <a:spcBef>
                <a:spcPts val="2133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 panose="020B0604020202020204" pitchFamily="34" charset="0"/>
              <a:buNone/>
              <a:defRPr sz="21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lvl="7" indent="-228600" algn="l" defTabSz="914400" rtl="0" eaLnBrk="1" latinLnBrk="0" hangingPunct="1">
              <a:lnSpc>
                <a:spcPct val="90000"/>
              </a:lnSpc>
              <a:spcBef>
                <a:spcPts val="2133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 panose="020B0604020202020204" pitchFamily="34" charset="0"/>
              <a:buNone/>
              <a:defRPr sz="21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lvl="8" indent="-228600" algn="l" defTabSz="914400" rtl="0" eaLnBrk="1" latinLnBrk="0" hangingPunct="1">
              <a:lnSpc>
                <a:spcPct val="90000"/>
              </a:lnSpc>
              <a:spcBef>
                <a:spcPts val="2133"/>
              </a:spcBef>
              <a:spcAft>
                <a:spcPts val="2133"/>
              </a:spcAft>
              <a:buClr>
                <a:schemeClr val="dk1"/>
              </a:buClr>
              <a:buSzPts val="1600"/>
              <a:buFont typeface="Arial" panose="020B0604020202020204" pitchFamily="34" charset="0"/>
              <a:buNone/>
              <a:defRPr sz="21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82154" indent="0" algn="just">
              <a:lnSpc>
                <a:spcPct val="150000"/>
              </a:lnSpc>
            </a:pPr>
            <a:r>
              <a:rPr lang="en-US" sz="32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1/ </a:t>
            </a:r>
            <a:r>
              <a:rPr lang="en-US" sz="3200" u="sng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Tác</a:t>
            </a:r>
            <a:r>
              <a:rPr lang="en-US" sz="3200" u="sng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u="sng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giả</a:t>
            </a:r>
            <a:r>
              <a:rPr lang="en-US" sz="32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sz="32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Đọc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hiểu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thêm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tác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giả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sgk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/161)</a:t>
            </a:r>
          </a:p>
          <a:p>
            <a:pPr marL="82154" indent="0" algn="just">
              <a:lnSpc>
                <a:spcPct val="150000"/>
              </a:lnSpc>
            </a:pPr>
            <a:r>
              <a:rPr lang="en-US" sz="32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2/ </a:t>
            </a:r>
            <a:r>
              <a:rPr lang="en-US" sz="3200" u="sng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Tác</a:t>
            </a:r>
            <a:r>
              <a:rPr lang="en-US" sz="3200" u="sng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u="sng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phẩm</a:t>
            </a:r>
            <a:r>
              <a:rPr lang="en-US" sz="32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US" sz="32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82154" indent="307181"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hiểu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tùy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bút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tượng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nói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tùy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bút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này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82154" indent="307181"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phương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biểu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đạt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sử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?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Phương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chủ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yếu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?</a:t>
            </a:r>
          </a:p>
          <a:p>
            <a:pPr marL="82154" indent="307181"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bố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cục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gồm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mấy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?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Nội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dung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chính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?</a:t>
            </a:r>
          </a:p>
        </p:txBody>
      </p:sp>
    </p:spTree>
    <p:extLst>
      <p:ext uri="{BB962C8B-B14F-4D97-AF65-F5344CB8AC3E}">
        <p14:creationId xmlns:p14="http://schemas.microsoft.com/office/powerpoint/2010/main" val="12635015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609600" y="228600"/>
            <a:ext cx="7717500" cy="612900"/>
          </a:xfrm>
        </p:spPr>
        <p:txBody>
          <a:bodyPr>
            <a:normAutofit fontScale="90000"/>
          </a:bodyPr>
          <a:lstStyle/>
          <a:p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II. YÊU CẦU CỤ THỂ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87923" y="1143000"/>
            <a:ext cx="9056077" cy="5029200"/>
          </a:xfrm>
          <a:prstGeom prst="rect">
            <a:avLst/>
          </a:prstGeom>
        </p:spPr>
        <p:txBody>
          <a:bodyPr spcFirstLastPara="1" vert="horz" wrap="square" lIns="91423" tIns="91423" rIns="91423" bIns="91423" rtlCol="0" anchor="t" anchorCtr="0">
            <a:noAutofit/>
          </a:bodyPr>
          <a:lstStyle>
            <a:lvl1pPr marL="228600" lvl="0" indent="-228600" algn="ctr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 panose="020B0604020202020204" pitchFamily="34" charset="0"/>
              <a:buNone/>
              <a:defRPr sz="1900" kern="1200">
                <a:solidFill>
                  <a:schemeClr val="tx1"/>
                </a:solidFill>
                <a:latin typeface="Comfortaa"/>
                <a:ea typeface="Comfortaa"/>
                <a:cs typeface="Comfortaa"/>
                <a:sym typeface="Comfortaa"/>
              </a:defRPr>
            </a:lvl1pPr>
            <a:lvl2pPr marL="685800" lvl="1" indent="-228600" algn="l" defTabSz="914400" rtl="0" eaLnBrk="1" latinLnBrk="0" hangingPunct="1">
              <a:lnSpc>
                <a:spcPct val="90000"/>
              </a:lnSpc>
              <a:spcBef>
                <a:spcPts val="2133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 panose="020B0604020202020204" pitchFamily="34" charset="0"/>
              <a:buNone/>
              <a:defRPr sz="21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lvl="2" indent="-228600" algn="l" defTabSz="914400" rtl="0" eaLnBrk="1" latinLnBrk="0" hangingPunct="1">
              <a:lnSpc>
                <a:spcPct val="90000"/>
              </a:lnSpc>
              <a:spcBef>
                <a:spcPts val="2133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 panose="020B0604020202020204" pitchFamily="34" charset="0"/>
              <a:buNone/>
              <a:defRPr sz="21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lvl="3" indent="-228600" algn="l" defTabSz="914400" rtl="0" eaLnBrk="1" latinLnBrk="0" hangingPunct="1">
              <a:lnSpc>
                <a:spcPct val="90000"/>
              </a:lnSpc>
              <a:spcBef>
                <a:spcPts val="2133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 panose="020B0604020202020204" pitchFamily="34" charset="0"/>
              <a:buNone/>
              <a:defRPr sz="21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lvl="4" indent="-228600" algn="l" defTabSz="914400" rtl="0" eaLnBrk="1" latinLnBrk="0" hangingPunct="1">
              <a:lnSpc>
                <a:spcPct val="90000"/>
              </a:lnSpc>
              <a:spcBef>
                <a:spcPts val="2133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 panose="020B0604020202020204" pitchFamily="34" charset="0"/>
              <a:buNone/>
              <a:defRPr sz="21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lvl="5" indent="-228600" algn="l" defTabSz="914400" rtl="0" eaLnBrk="1" latinLnBrk="0" hangingPunct="1">
              <a:lnSpc>
                <a:spcPct val="90000"/>
              </a:lnSpc>
              <a:spcBef>
                <a:spcPts val="2133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 panose="020B0604020202020204" pitchFamily="34" charset="0"/>
              <a:buNone/>
              <a:defRPr sz="21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lvl="6" indent="-228600" algn="l" defTabSz="914400" rtl="0" eaLnBrk="1" latinLnBrk="0" hangingPunct="1">
              <a:lnSpc>
                <a:spcPct val="90000"/>
              </a:lnSpc>
              <a:spcBef>
                <a:spcPts val="2133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 panose="020B0604020202020204" pitchFamily="34" charset="0"/>
              <a:buNone/>
              <a:defRPr sz="21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lvl="7" indent="-228600" algn="l" defTabSz="914400" rtl="0" eaLnBrk="1" latinLnBrk="0" hangingPunct="1">
              <a:lnSpc>
                <a:spcPct val="90000"/>
              </a:lnSpc>
              <a:spcBef>
                <a:spcPts val="2133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 panose="020B0604020202020204" pitchFamily="34" charset="0"/>
              <a:buNone/>
              <a:defRPr sz="21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lvl="8" indent="-228600" algn="l" defTabSz="914400" rtl="0" eaLnBrk="1" latinLnBrk="0" hangingPunct="1">
              <a:lnSpc>
                <a:spcPct val="90000"/>
              </a:lnSpc>
              <a:spcBef>
                <a:spcPts val="2133"/>
              </a:spcBef>
              <a:spcAft>
                <a:spcPts val="2133"/>
              </a:spcAft>
              <a:buClr>
                <a:schemeClr val="dk1"/>
              </a:buClr>
              <a:buSzPts val="1600"/>
              <a:buFont typeface="Arial" panose="020B0604020202020204" pitchFamily="34" charset="0"/>
              <a:buNone/>
              <a:defRPr sz="21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82154" indent="0" algn="just">
              <a:lnSpc>
                <a:spcPct val="100000"/>
              </a:lnSpc>
            </a:pP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1/ </a:t>
            </a:r>
            <a:r>
              <a:rPr lang="en-US" sz="3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Nguồn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gốc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cốm</a:t>
            </a:r>
            <a:r>
              <a:rPr lang="vi-VN" sz="3200" dirty="0">
                <a:solidFill>
                  <a:schemeClr val="bg1"/>
                </a:solidFill>
                <a:latin typeface="+mj-lt"/>
              </a:rPr>
              <a:t>:</a:t>
            </a:r>
            <a:endParaRPr lang="en-US" sz="3200" dirty="0">
              <a:solidFill>
                <a:schemeClr val="bg1"/>
              </a:solidFill>
              <a:latin typeface="+mj-lt"/>
            </a:endParaRPr>
          </a:p>
          <a:p>
            <a:pPr marL="82154" indent="0" algn="just">
              <a:lnSpc>
                <a:spcPct val="100000"/>
              </a:lnSpc>
            </a:pP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“ </a:t>
            </a:r>
            <a:r>
              <a:rPr lang="en-US" sz="3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sạch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trời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 </a:t>
            </a:r>
            <a:r>
              <a:rPr lang="en-US" sz="3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82154" indent="0" algn="just">
              <a:lnSpc>
                <a:spcPct val="150000"/>
              </a:lnSpc>
            </a:pP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Tác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giả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mở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đầu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cốm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ảnh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chi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tiết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 marL="82154" indent="0" algn="just">
              <a:lnSpc>
                <a:spcPct val="150000"/>
              </a:lnSpc>
            </a:pP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cảm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giác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ấn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tượng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tác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giả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tạo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nên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biểu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cảm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7332833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2A3B109A-5EE7-4E18-8B6E-E30B142992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228600"/>
            <a:ext cx="7717500" cy="612900"/>
          </a:xfrm>
        </p:spPr>
        <p:txBody>
          <a:bodyPr>
            <a:normAutofit fontScale="90000"/>
          </a:bodyPr>
          <a:lstStyle/>
          <a:p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II. YÊU CẦU CỤ THỂ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78279AAF-28E4-4A6A-8440-BA03FF7E18E1}"/>
              </a:ext>
            </a:extLst>
          </p:cNvPr>
          <p:cNvSpPr txBox="1">
            <a:spLocks/>
          </p:cNvSpPr>
          <p:nvPr/>
        </p:nvSpPr>
        <p:spPr>
          <a:xfrm>
            <a:off x="87923" y="1143000"/>
            <a:ext cx="9056077" cy="5029200"/>
          </a:xfrm>
          <a:prstGeom prst="rect">
            <a:avLst/>
          </a:prstGeom>
        </p:spPr>
        <p:txBody>
          <a:bodyPr spcFirstLastPara="1" vert="horz" wrap="square" lIns="91423" tIns="91423" rIns="91423" bIns="91423" rtlCol="0" anchor="t" anchorCtr="0">
            <a:noAutofit/>
          </a:bodyPr>
          <a:lstStyle>
            <a:lvl1pPr marL="228600" lvl="0" indent="-228600" algn="ctr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 panose="020B0604020202020204" pitchFamily="34" charset="0"/>
              <a:buNone/>
              <a:defRPr sz="1900" kern="1200">
                <a:solidFill>
                  <a:schemeClr val="tx1"/>
                </a:solidFill>
                <a:latin typeface="Comfortaa"/>
                <a:ea typeface="Comfortaa"/>
                <a:cs typeface="Comfortaa"/>
                <a:sym typeface="Comfortaa"/>
              </a:defRPr>
            </a:lvl1pPr>
            <a:lvl2pPr marL="685800" lvl="1" indent="-228600" algn="l" defTabSz="914400" rtl="0" eaLnBrk="1" latinLnBrk="0" hangingPunct="1">
              <a:lnSpc>
                <a:spcPct val="90000"/>
              </a:lnSpc>
              <a:spcBef>
                <a:spcPts val="2133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 panose="020B0604020202020204" pitchFamily="34" charset="0"/>
              <a:buNone/>
              <a:defRPr sz="21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lvl="2" indent="-228600" algn="l" defTabSz="914400" rtl="0" eaLnBrk="1" latinLnBrk="0" hangingPunct="1">
              <a:lnSpc>
                <a:spcPct val="90000"/>
              </a:lnSpc>
              <a:spcBef>
                <a:spcPts val="2133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 panose="020B0604020202020204" pitchFamily="34" charset="0"/>
              <a:buNone/>
              <a:defRPr sz="21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lvl="3" indent="-228600" algn="l" defTabSz="914400" rtl="0" eaLnBrk="1" latinLnBrk="0" hangingPunct="1">
              <a:lnSpc>
                <a:spcPct val="90000"/>
              </a:lnSpc>
              <a:spcBef>
                <a:spcPts val="2133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 panose="020B0604020202020204" pitchFamily="34" charset="0"/>
              <a:buNone/>
              <a:defRPr sz="21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lvl="4" indent="-228600" algn="l" defTabSz="914400" rtl="0" eaLnBrk="1" latinLnBrk="0" hangingPunct="1">
              <a:lnSpc>
                <a:spcPct val="90000"/>
              </a:lnSpc>
              <a:spcBef>
                <a:spcPts val="2133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 panose="020B0604020202020204" pitchFamily="34" charset="0"/>
              <a:buNone/>
              <a:defRPr sz="21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lvl="5" indent="-228600" algn="l" defTabSz="914400" rtl="0" eaLnBrk="1" latinLnBrk="0" hangingPunct="1">
              <a:lnSpc>
                <a:spcPct val="90000"/>
              </a:lnSpc>
              <a:spcBef>
                <a:spcPts val="2133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 panose="020B0604020202020204" pitchFamily="34" charset="0"/>
              <a:buNone/>
              <a:defRPr sz="21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lvl="6" indent="-228600" algn="l" defTabSz="914400" rtl="0" eaLnBrk="1" latinLnBrk="0" hangingPunct="1">
              <a:lnSpc>
                <a:spcPct val="90000"/>
              </a:lnSpc>
              <a:spcBef>
                <a:spcPts val="2133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 panose="020B0604020202020204" pitchFamily="34" charset="0"/>
              <a:buNone/>
              <a:defRPr sz="21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lvl="7" indent="-228600" algn="l" defTabSz="914400" rtl="0" eaLnBrk="1" latinLnBrk="0" hangingPunct="1">
              <a:lnSpc>
                <a:spcPct val="90000"/>
              </a:lnSpc>
              <a:spcBef>
                <a:spcPts val="2133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 panose="020B0604020202020204" pitchFamily="34" charset="0"/>
              <a:buNone/>
              <a:defRPr sz="21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lvl="8" indent="-228600" algn="l" defTabSz="914400" rtl="0" eaLnBrk="1" latinLnBrk="0" hangingPunct="1">
              <a:lnSpc>
                <a:spcPct val="90000"/>
              </a:lnSpc>
              <a:spcBef>
                <a:spcPts val="2133"/>
              </a:spcBef>
              <a:spcAft>
                <a:spcPts val="2133"/>
              </a:spcAft>
              <a:buClr>
                <a:schemeClr val="dk1"/>
              </a:buClr>
              <a:buSzPts val="1600"/>
              <a:buFont typeface="Arial" panose="020B0604020202020204" pitchFamily="34" charset="0"/>
              <a:buNone/>
              <a:defRPr sz="21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82154" indent="0" algn="just">
              <a:lnSpc>
                <a:spcPct val="100000"/>
              </a:lnSpc>
            </a:pP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2/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Giá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trị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cốm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82154" indent="0" algn="just">
              <a:lnSpc>
                <a:spcPct val="100000"/>
              </a:lnSpc>
            </a:pP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Tác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giả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nhận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xét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thế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tục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lệ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dùng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hồng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cốm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đồ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sêu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tết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dân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ta?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Sự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hòa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tương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xứng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ấy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phương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diện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 marL="82154" indent="0" algn="just">
              <a:lnSpc>
                <a:spcPct val="100000"/>
              </a:lnSpc>
            </a:pP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  “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Cốm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quà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riêng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biệt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đất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nước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dâng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cánh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lúa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bát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ngát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xanh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mang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hương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vị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tất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cả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cái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mộc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mạc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giản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dị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thanh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khiết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quê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nội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cỏ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An Nam”.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cảm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nhận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thế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nhận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xét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ấy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tác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giả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?</a:t>
            </a:r>
          </a:p>
        </p:txBody>
      </p:sp>
    </p:spTree>
    <p:extLst>
      <p:ext uri="{BB962C8B-B14F-4D97-AF65-F5344CB8AC3E}">
        <p14:creationId xmlns:p14="http://schemas.microsoft.com/office/powerpoint/2010/main" val="5163011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609600" y="228600"/>
            <a:ext cx="7717500" cy="612900"/>
          </a:xfrm>
        </p:spPr>
        <p:txBody>
          <a:bodyPr>
            <a:normAutofit fontScale="90000"/>
          </a:bodyPr>
          <a:lstStyle/>
          <a:p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II. YÊU CẦU CỤ THỂ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87923" y="1143000"/>
            <a:ext cx="9056077" cy="3657600"/>
          </a:xfrm>
          <a:prstGeom prst="rect">
            <a:avLst/>
          </a:prstGeom>
        </p:spPr>
        <p:txBody>
          <a:bodyPr spcFirstLastPara="1" vert="horz" wrap="square" lIns="91423" tIns="91423" rIns="91423" bIns="91423" rtlCol="0" anchor="t" anchorCtr="0">
            <a:noAutofit/>
          </a:bodyPr>
          <a:lstStyle>
            <a:lvl1pPr marL="228600" lvl="0" indent="-228600" algn="ctr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 panose="020B0604020202020204" pitchFamily="34" charset="0"/>
              <a:buNone/>
              <a:defRPr sz="1900" kern="1200">
                <a:solidFill>
                  <a:schemeClr val="tx1"/>
                </a:solidFill>
                <a:latin typeface="Comfortaa"/>
                <a:ea typeface="Comfortaa"/>
                <a:cs typeface="Comfortaa"/>
                <a:sym typeface="Comfortaa"/>
              </a:defRPr>
            </a:lvl1pPr>
            <a:lvl2pPr marL="685800" lvl="1" indent="-228600" algn="l" defTabSz="914400" rtl="0" eaLnBrk="1" latinLnBrk="0" hangingPunct="1">
              <a:lnSpc>
                <a:spcPct val="90000"/>
              </a:lnSpc>
              <a:spcBef>
                <a:spcPts val="2133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 panose="020B0604020202020204" pitchFamily="34" charset="0"/>
              <a:buNone/>
              <a:defRPr sz="21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lvl="2" indent="-228600" algn="l" defTabSz="914400" rtl="0" eaLnBrk="1" latinLnBrk="0" hangingPunct="1">
              <a:lnSpc>
                <a:spcPct val="90000"/>
              </a:lnSpc>
              <a:spcBef>
                <a:spcPts val="2133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 panose="020B0604020202020204" pitchFamily="34" charset="0"/>
              <a:buNone/>
              <a:defRPr sz="21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lvl="3" indent="-228600" algn="l" defTabSz="914400" rtl="0" eaLnBrk="1" latinLnBrk="0" hangingPunct="1">
              <a:lnSpc>
                <a:spcPct val="90000"/>
              </a:lnSpc>
              <a:spcBef>
                <a:spcPts val="2133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 panose="020B0604020202020204" pitchFamily="34" charset="0"/>
              <a:buNone/>
              <a:defRPr sz="21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lvl="4" indent="-228600" algn="l" defTabSz="914400" rtl="0" eaLnBrk="1" latinLnBrk="0" hangingPunct="1">
              <a:lnSpc>
                <a:spcPct val="90000"/>
              </a:lnSpc>
              <a:spcBef>
                <a:spcPts val="2133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 panose="020B0604020202020204" pitchFamily="34" charset="0"/>
              <a:buNone/>
              <a:defRPr sz="21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lvl="5" indent="-228600" algn="l" defTabSz="914400" rtl="0" eaLnBrk="1" latinLnBrk="0" hangingPunct="1">
              <a:lnSpc>
                <a:spcPct val="90000"/>
              </a:lnSpc>
              <a:spcBef>
                <a:spcPts val="2133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 panose="020B0604020202020204" pitchFamily="34" charset="0"/>
              <a:buNone/>
              <a:defRPr sz="21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lvl="6" indent="-228600" algn="l" defTabSz="914400" rtl="0" eaLnBrk="1" latinLnBrk="0" hangingPunct="1">
              <a:lnSpc>
                <a:spcPct val="90000"/>
              </a:lnSpc>
              <a:spcBef>
                <a:spcPts val="2133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 panose="020B0604020202020204" pitchFamily="34" charset="0"/>
              <a:buNone/>
              <a:defRPr sz="21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lvl="7" indent="-228600" algn="l" defTabSz="914400" rtl="0" eaLnBrk="1" latinLnBrk="0" hangingPunct="1">
              <a:lnSpc>
                <a:spcPct val="90000"/>
              </a:lnSpc>
              <a:spcBef>
                <a:spcPts val="2133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 panose="020B0604020202020204" pitchFamily="34" charset="0"/>
              <a:buNone/>
              <a:defRPr sz="21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lvl="8" indent="-228600" algn="l" defTabSz="914400" rtl="0" eaLnBrk="1" latinLnBrk="0" hangingPunct="1">
              <a:lnSpc>
                <a:spcPct val="90000"/>
              </a:lnSpc>
              <a:spcBef>
                <a:spcPts val="2133"/>
              </a:spcBef>
              <a:spcAft>
                <a:spcPts val="2133"/>
              </a:spcAft>
              <a:buClr>
                <a:schemeClr val="dk1"/>
              </a:buClr>
              <a:buSzPts val="1600"/>
              <a:buFont typeface="Arial" panose="020B0604020202020204" pitchFamily="34" charset="0"/>
              <a:buNone/>
              <a:defRPr sz="21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82154" indent="0" algn="just">
              <a:lnSpc>
                <a:spcPct val="100000"/>
              </a:lnSpc>
            </a:pP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3/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Sự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thưởng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cốm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82154" indent="0" algn="just">
              <a:lnSpc>
                <a:spcPct val="100000"/>
              </a:lnSpc>
            </a:pP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Đọc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“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Cốm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quà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vội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”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hết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sự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tinh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tế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thái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trân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trọng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tác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giả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việc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thưởng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món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quà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bình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dị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hiện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thế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?</a:t>
            </a:r>
          </a:p>
        </p:txBody>
      </p:sp>
    </p:spTree>
    <p:extLst>
      <p:ext uri="{BB962C8B-B14F-4D97-AF65-F5344CB8AC3E}">
        <p14:creationId xmlns:p14="http://schemas.microsoft.com/office/powerpoint/2010/main" val="26060737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609600" y="228600"/>
            <a:ext cx="7717500" cy="612900"/>
          </a:xfrm>
        </p:spPr>
        <p:txBody>
          <a:bodyPr>
            <a:normAutofit fontScale="90000"/>
          </a:bodyPr>
          <a:lstStyle/>
          <a:p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II. YÊU CẦU CỤ THỂ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87923" y="1295400"/>
            <a:ext cx="9056077" cy="4876800"/>
          </a:xfrm>
          <a:prstGeom prst="rect">
            <a:avLst/>
          </a:prstGeom>
        </p:spPr>
        <p:txBody>
          <a:bodyPr spcFirstLastPara="1" vert="horz" wrap="square" lIns="91423" tIns="91423" rIns="91423" bIns="91423" rtlCol="0" anchor="t" anchorCtr="0">
            <a:noAutofit/>
          </a:bodyPr>
          <a:lstStyle>
            <a:lvl1pPr marL="228600" lvl="0" indent="-228600" algn="ctr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 panose="020B0604020202020204" pitchFamily="34" charset="0"/>
              <a:buNone/>
              <a:defRPr sz="1900" kern="1200">
                <a:solidFill>
                  <a:schemeClr val="tx1"/>
                </a:solidFill>
                <a:latin typeface="Comfortaa"/>
                <a:ea typeface="Comfortaa"/>
                <a:cs typeface="Comfortaa"/>
                <a:sym typeface="Comfortaa"/>
              </a:defRPr>
            </a:lvl1pPr>
            <a:lvl2pPr marL="685800" lvl="1" indent="-228600" algn="l" defTabSz="914400" rtl="0" eaLnBrk="1" latinLnBrk="0" hangingPunct="1">
              <a:lnSpc>
                <a:spcPct val="90000"/>
              </a:lnSpc>
              <a:spcBef>
                <a:spcPts val="2133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 panose="020B0604020202020204" pitchFamily="34" charset="0"/>
              <a:buNone/>
              <a:defRPr sz="21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lvl="2" indent="-228600" algn="l" defTabSz="914400" rtl="0" eaLnBrk="1" latinLnBrk="0" hangingPunct="1">
              <a:lnSpc>
                <a:spcPct val="90000"/>
              </a:lnSpc>
              <a:spcBef>
                <a:spcPts val="2133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 panose="020B0604020202020204" pitchFamily="34" charset="0"/>
              <a:buNone/>
              <a:defRPr sz="21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lvl="3" indent="-228600" algn="l" defTabSz="914400" rtl="0" eaLnBrk="1" latinLnBrk="0" hangingPunct="1">
              <a:lnSpc>
                <a:spcPct val="90000"/>
              </a:lnSpc>
              <a:spcBef>
                <a:spcPts val="2133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 panose="020B0604020202020204" pitchFamily="34" charset="0"/>
              <a:buNone/>
              <a:defRPr sz="21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lvl="4" indent="-228600" algn="l" defTabSz="914400" rtl="0" eaLnBrk="1" latinLnBrk="0" hangingPunct="1">
              <a:lnSpc>
                <a:spcPct val="90000"/>
              </a:lnSpc>
              <a:spcBef>
                <a:spcPts val="2133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 panose="020B0604020202020204" pitchFamily="34" charset="0"/>
              <a:buNone/>
              <a:defRPr sz="21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lvl="5" indent="-228600" algn="l" defTabSz="914400" rtl="0" eaLnBrk="1" latinLnBrk="0" hangingPunct="1">
              <a:lnSpc>
                <a:spcPct val="90000"/>
              </a:lnSpc>
              <a:spcBef>
                <a:spcPts val="2133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 panose="020B0604020202020204" pitchFamily="34" charset="0"/>
              <a:buNone/>
              <a:defRPr sz="21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lvl="6" indent="-228600" algn="l" defTabSz="914400" rtl="0" eaLnBrk="1" latinLnBrk="0" hangingPunct="1">
              <a:lnSpc>
                <a:spcPct val="90000"/>
              </a:lnSpc>
              <a:spcBef>
                <a:spcPts val="2133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 panose="020B0604020202020204" pitchFamily="34" charset="0"/>
              <a:buNone/>
              <a:defRPr sz="21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lvl="7" indent="-228600" algn="l" defTabSz="914400" rtl="0" eaLnBrk="1" latinLnBrk="0" hangingPunct="1">
              <a:lnSpc>
                <a:spcPct val="90000"/>
              </a:lnSpc>
              <a:spcBef>
                <a:spcPts val="2133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 panose="020B0604020202020204" pitchFamily="34" charset="0"/>
              <a:buNone/>
              <a:defRPr sz="21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lvl="8" indent="-228600" algn="l" defTabSz="914400" rtl="0" eaLnBrk="1" latinLnBrk="0" hangingPunct="1">
              <a:lnSpc>
                <a:spcPct val="90000"/>
              </a:lnSpc>
              <a:spcBef>
                <a:spcPts val="2133"/>
              </a:spcBef>
              <a:spcAft>
                <a:spcPts val="2133"/>
              </a:spcAft>
              <a:buClr>
                <a:schemeClr val="dk1"/>
              </a:buClr>
              <a:buSzPts val="1600"/>
              <a:buFont typeface="Arial" panose="020B0604020202020204" pitchFamily="34" charset="0"/>
              <a:buNone/>
              <a:defRPr sz="21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82154" indent="0" algn="just">
              <a:lnSpc>
                <a:spcPct val="100000"/>
              </a:lnSpc>
            </a:pP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4/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Tổng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kết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82154" indent="0" algn="just">
              <a:lnSpc>
                <a:spcPct val="100000"/>
              </a:lnSpc>
            </a:pP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( *)  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hiện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nét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đặc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sắc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ngòi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bút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Thạch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Lam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thiên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cảm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giác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tinh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tế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nhẹ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nhàng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mà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sâu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sắc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hãy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ví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dụ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cụ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chứng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minh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nhận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xét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82154" indent="0" algn="just">
              <a:lnSpc>
                <a:spcPct val="100000"/>
              </a:lnSpc>
            </a:pP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-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Đọc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ghi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nhớ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/ 163</a:t>
            </a:r>
          </a:p>
          <a:p>
            <a:pPr marL="82154" indent="0" algn="just">
              <a:lnSpc>
                <a:spcPct val="100000"/>
              </a:lnSpc>
            </a:pP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5/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Luyện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82154" indent="0" algn="just">
              <a:lnSpc>
                <a:spcPct val="100000"/>
              </a:lnSpc>
            </a:pP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Sưu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tầm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chép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thơ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ca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dao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nói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cốm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82154" indent="0" algn="just">
              <a:lnSpc>
                <a:spcPct val="100000"/>
              </a:lnSpc>
            </a:pPr>
            <a:endParaRPr lang="en-US" sz="32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98098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>
            <a:extLst>
              <a:ext uri="{FF2B5EF4-FFF2-40B4-BE49-F238E27FC236}">
                <a16:creationId xmlns:a16="http://schemas.microsoft.com/office/drawing/2014/main" id="{C8897797-5756-4206-8646-D73F1501C788}"/>
              </a:ext>
            </a:extLst>
          </p:cNvPr>
          <p:cNvGrpSpPr>
            <a:grpSpLocks/>
          </p:cNvGrpSpPr>
          <p:nvPr/>
        </p:nvGrpSpPr>
        <p:grpSpPr bwMode="auto">
          <a:xfrm>
            <a:off x="457200" y="1050583"/>
            <a:ext cx="7733898" cy="5224780"/>
            <a:chOff x="768" y="2384"/>
            <a:chExt cx="4103" cy="1936"/>
          </a:xfrm>
        </p:grpSpPr>
        <p:grpSp>
          <p:nvGrpSpPr>
            <p:cNvPr id="5" name="Group 3">
              <a:extLst>
                <a:ext uri="{FF2B5EF4-FFF2-40B4-BE49-F238E27FC236}">
                  <a16:creationId xmlns:a16="http://schemas.microsoft.com/office/drawing/2014/main" id="{DEBC32BF-1A76-420F-BAED-A58D5643CD4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084" y="2384"/>
              <a:ext cx="3787" cy="1581"/>
              <a:chOff x="1084" y="2384"/>
              <a:chExt cx="3787" cy="1581"/>
            </a:xfrm>
          </p:grpSpPr>
          <p:sp>
            <p:nvSpPr>
              <p:cNvPr id="63" name="AutoShape 4" descr="Newsprint">
                <a:extLst>
                  <a:ext uri="{FF2B5EF4-FFF2-40B4-BE49-F238E27FC236}">
                    <a16:creationId xmlns:a16="http://schemas.microsoft.com/office/drawing/2014/main" id="{74E7E5B9-8346-4415-8776-CE01F4B1F2C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84" y="2384"/>
                <a:ext cx="3747" cy="1581"/>
              </a:xfrm>
              <a:prstGeom prst="horizontalScroll">
                <a:avLst>
                  <a:gd name="adj" fmla="val 12500"/>
                </a:avLst>
              </a:prstGeom>
              <a:blipFill dpi="0" rotWithShape="1">
                <a:blip r:embed="rId2"/>
                <a:srcRect/>
                <a:tile tx="0" ty="0" sx="100000" sy="100000" flip="none" algn="tl"/>
              </a:blipFill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4" name="Text Box 5">
                <a:extLst>
                  <a:ext uri="{FF2B5EF4-FFF2-40B4-BE49-F238E27FC236}">
                    <a16:creationId xmlns:a16="http://schemas.microsoft.com/office/drawing/2014/main" id="{115DE721-8D72-4CC2-8842-DD3A110BDE4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359" y="2977"/>
                <a:ext cx="3512" cy="26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sz="3600" b="1" i="1" dirty="0">
                    <a:solidFill>
                      <a:srgbClr val="FF0066"/>
                    </a:solidFill>
                    <a:cs typeface="Times New Roman" pitchFamily="18" charset="0"/>
                  </a:rPr>
                  <a:t> </a:t>
                </a:r>
                <a:r>
                  <a:rPr lang="en-US" sz="4000" b="1" dirty="0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CHÚC CÁC EM HỌC TỐT</a:t>
                </a:r>
                <a:endParaRPr lang="en-US" sz="8800" b="1" dirty="0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grpSp>
          <p:nvGrpSpPr>
            <p:cNvPr id="6" name="Group 6">
              <a:extLst>
                <a:ext uri="{FF2B5EF4-FFF2-40B4-BE49-F238E27FC236}">
                  <a16:creationId xmlns:a16="http://schemas.microsoft.com/office/drawing/2014/main" id="{028492D3-43A7-4A4B-8E3C-8D08EBD49F7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768" y="2920"/>
              <a:ext cx="1504" cy="1400"/>
              <a:chOff x="96" y="1536"/>
              <a:chExt cx="2352" cy="2712"/>
            </a:xfrm>
          </p:grpSpPr>
          <p:grpSp>
            <p:nvGrpSpPr>
              <p:cNvPr id="7" name="Group 7">
                <a:extLst>
                  <a:ext uri="{FF2B5EF4-FFF2-40B4-BE49-F238E27FC236}">
                    <a16:creationId xmlns:a16="http://schemas.microsoft.com/office/drawing/2014/main" id="{DFAB9C6A-663C-44A5-A1DD-4E6A1F3093A9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 rot="4912446">
                <a:off x="156" y="1476"/>
                <a:ext cx="768" cy="888"/>
                <a:chOff x="144" y="504"/>
                <a:chExt cx="1512" cy="1488"/>
              </a:xfrm>
            </p:grpSpPr>
            <p:sp>
              <p:nvSpPr>
                <p:cNvPr id="57" name="Freeform 8">
                  <a:extLst>
                    <a:ext uri="{FF2B5EF4-FFF2-40B4-BE49-F238E27FC236}">
                      <a16:creationId xmlns:a16="http://schemas.microsoft.com/office/drawing/2014/main" id="{17050B36-A6E1-445B-9769-3EE625DBC414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-5018420">
                  <a:off x="108" y="960"/>
                  <a:ext cx="720" cy="648"/>
                </a:xfrm>
                <a:custGeom>
                  <a:avLst/>
                  <a:gdLst>
                    <a:gd name="T0" fmla="*/ 336 w 720"/>
                    <a:gd name="T1" fmla="*/ 636 h 648"/>
                    <a:gd name="T2" fmla="*/ 192 w 720"/>
                    <a:gd name="T3" fmla="*/ 600 h 648"/>
                    <a:gd name="T4" fmla="*/ 48 w 720"/>
                    <a:gd name="T5" fmla="*/ 456 h 648"/>
                    <a:gd name="T6" fmla="*/ 0 w 720"/>
                    <a:gd name="T7" fmla="*/ 360 h 648"/>
                    <a:gd name="T8" fmla="*/ 0 w 720"/>
                    <a:gd name="T9" fmla="*/ 216 h 648"/>
                    <a:gd name="T10" fmla="*/ 48 w 720"/>
                    <a:gd name="T11" fmla="*/ 120 h 648"/>
                    <a:gd name="T12" fmla="*/ 192 w 720"/>
                    <a:gd name="T13" fmla="*/ 72 h 648"/>
                    <a:gd name="T14" fmla="*/ 312 w 720"/>
                    <a:gd name="T15" fmla="*/ 120 h 648"/>
                    <a:gd name="T16" fmla="*/ 360 w 720"/>
                    <a:gd name="T17" fmla="*/ 36 h 648"/>
                    <a:gd name="T18" fmla="*/ 468 w 720"/>
                    <a:gd name="T19" fmla="*/ 0 h 648"/>
                    <a:gd name="T20" fmla="*/ 588 w 720"/>
                    <a:gd name="T21" fmla="*/ 24 h 648"/>
                    <a:gd name="T22" fmla="*/ 672 w 720"/>
                    <a:gd name="T23" fmla="*/ 120 h 648"/>
                    <a:gd name="T24" fmla="*/ 720 w 720"/>
                    <a:gd name="T25" fmla="*/ 312 h 648"/>
                    <a:gd name="T26" fmla="*/ 672 w 720"/>
                    <a:gd name="T27" fmla="*/ 456 h 648"/>
                    <a:gd name="T28" fmla="*/ 576 w 720"/>
                    <a:gd name="T29" fmla="*/ 552 h 648"/>
                    <a:gd name="T30" fmla="*/ 528 w 720"/>
                    <a:gd name="T31" fmla="*/ 648 h 648"/>
                    <a:gd name="T32" fmla="*/ 336 w 720"/>
                    <a:gd name="T33" fmla="*/ 636 h 64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</a:cxnLst>
                  <a:rect l="0" t="0" r="r" b="b"/>
                  <a:pathLst>
                    <a:path w="720" h="648">
                      <a:moveTo>
                        <a:pt x="336" y="636"/>
                      </a:moveTo>
                      <a:lnTo>
                        <a:pt x="192" y="600"/>
                      </a:lnTo>
                      <a:lnTo>
                        <a:pt x="48" y="456"/>
                      </a:lnTo>
                      <a:lnTo>
                        <a:pt x="0" y="360"/>
                      </a:lnTo>
                      <a:lnTo>
                        <a:pt x="0" y="216"/>
                      </a:lnTo>
                      <a:lnTo>
                        <a:pt x="48" y="120"/>
                      </a:lnTo>
                      <a:lnTo>
                        <a:pt x="192" y="72"/>
                      </a:lnTo>
                      <a:lnTo>
                        <a:pt x="312" y="120"/>
                      </a:lnTo>
                      <a:lnTo>
                        <a:pt x="360" y="36"/>
                      </a:lnTo>
                      <a:lnTo>
                        <a:pt x="468" y="0"/>
                      </a:lnTo>
                      <a:lnTo>
                        <a:pt x="588" y="24"/>
                      </a:lnTo>
                      <a:lnTo>
                        <a:pt x="672" y="120"/>
                      </a:lnTo>
                      <a:lnTo>
                        <a:pt x="720" y="312"/>
                      </a:lnTo>
                      <a:lnTo>
                        <a:pt x="672" y="456"/>
                      </a:lnTo>
                      <a:lnTo>
                        <a:pt x="576" y="552"/>
                      </a:lnTo>
                      <a:lnTo>
                        <a:pt x="528" y="648"/>
                      </a:lnTo>
                      <a:lnTo>
                        <a:pt x="336" y="636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FF66CC"/>
                    </a:gs>
                    <a:gs pos="100000">
                      <a:srgbClr val="FFFF00"/>
                    </a:gs>
                  </a:gsLst>
                  <a:lin ang="5400000" scaled="1"/>
                </a:gradFill>
                <a:ln w="9525" cap="rnd">
                  <a:solidFill>
                    <a:srgbClr val="B8341E"/>
                  </a:solidFill>
                  <a:prstDash val="sysDot"/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" name="Freeform 9">
                  <a:extLst>
                    <a:ext uri="{FF2B5EF4-FFF2-40B4-BE49-F238E27FC236}">
                      <a16:creationId xmlns:a16="http://schemas.microsoft.com/office/drawing/2014/main" id="{5842044B-6AA0-4845-AF09-7F044FF34FA8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36" y="504"/>
                  <a:ext cx="720" cy="648"/>
                </a:xfrm>
                <a:custGeom>
                  <a:avLst/>
                  <a:gdLst>
                    <a:gd name="T0" fmla="*/ 336 w 720"/>
                    <a:gd name="T1" fmla="*/ 636 h 648"/>
                    <a:gd name="T2" fmla="*/ 192 w 720"/>
                    <a:gd name="T3" fmla="*/ 600 h 648"/>
                    <a:gd name="T4" fmla="*/ 48 w 720"/>
                    <a:gd name="T5" fmla="*/ 456 h 648"/>
                    <a:gd name="T6" fmla="*/ 0 w 720"/>
                    <a:gd name="T7" fmla="*/ 360 h 648"/>
                    <a:gd name="T8" fmla="*/ 0 w 720"/>
                    <a:gd name="T9" fmla="*/ 216 h 648"/>
                    <a:gd name="T10" fmla="*/ 48 w 720"/>
                    <a:gd name="T11" fmla="*/ 120 h 648"/>
                    <a:gd name="T12" fmla="*/ 192 w 720"/>
                    <a:gd name="T13" fmla="*/ 72 h 648"/>
                    <a:gd name="T14" fmla="*/ 312 w 720"/>
                    <a:gd name="T15" fmla="*/ 120 h 648"/>
                    <a:gd name="T16" fmla="*/ 360 w 720"/>
                    <a:gd name="T17" fmla="*/ 36 h 648"/>
                    <a:gd name="T18" fmla="*/ 468 w 720"/>
                    <a:gd name="T19" fmla="*/ 0 h 648"/>
                    <a:gd name="T20" fmla="*/ 588 w 720"/>
                    <a:gd name="T21" fmla="*/ 24 h 648"/>
                    <a:gd name="T22" fmla="*/ 672 w 720"/>
                    <a:gd name="T23" fmla="*/ 120 h 648"/>
                    <a:gd name="T24" fmla="*/ 720 w 720"/>
                    <a:gd name="T25" fmla="*/ 312 h 648"/>
                    <a:gd name="T26" fmla="*/ 672 w 720"/>
                    <a:gd name="T27" fmla="*/ 456 h 648"/>
                    <a:gd name="T28" fmla="*/ 576 w 720"/>
                    <a:gd name="T29" fmla="*/ 552 h 648"/>
                    <a:gd name="T30" fmla="*/ 528 w 720"/>
                    <a:gd name="T31" fmla="*/ 648 h 648"/>
                    <a:gd name="T32" fmla="*/ 336 w 720"/>
                    <a:gd name="T33" fmla="*/ 636 h 64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</a:cxnLst>
                  <a:rect l="0" t="0" r="r" b="b"/>
                  <a:pathLst>
                    <a:path w="720" h="648">
                      <a:moveTo>
                        <a:pt x="336" y="636"/>
                      </a:moveTo>
                      <a:lnTo>
                        <a:pt x="192" y="600"/>
                      </a:lnTo>
                      <a:lnTo>
                        <a:pt x="48" y="456"/>
                      </a:lnTo>
                      <a:lnTo>
                        <a:pt x="0" y="360"/>
                      </a:lnTo>
                      <a:lnTo>
                        <a:pt x="0" y="216"/>
                      </a:lnTo>
                      <a:lnTo>
                        <a:pt x="48" y="120"/>
                      </a:lnTo>
                      <a:lnTo>
                        <a:pt x="192" y="72"/>
                      </a:lnTo>
                      <a:lnTo>
                        <a:pt x="312" y="120"/>
                      </a:lnTo>
                      <a:lnTo>
                        <a:pt x="360" y="36"/>
                      </a:lnTo>
                      <a:lnTo>
                        <a:pt x="468" y="0"/>
                      </a:lnTo>
                      <a:lnTo>
                        <a:pt x="588" y="24"/>
                      </a:lnTo>
                      <a:lnTo>
                        <a:pt x="672" y="120"/>
                      </a:lnTo>
                      <a:lnTo>
                        <a:pt x="720" y="312"/>
                      </a:lnTo>
                      <a:lnTo>
                        <a:pt x="672" y="456"/>
                      </a:lnTo>
                      <a:lnTo>
                        <a:pt x="576" y="552"/>
                      </a:lnTo>
                      <a:lnTo>
                        <a:pt x="528" y="648"/>
                      </a:lnTo>
                      <a:lnTo>
                        <a:pt x="336" y="636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FF66CC"/>
                    </a:gs>
                    <a:gs pos="100000">
                      <a:srgbClr val="FFFF00"/>
                    </a:gs>
                  </a:gsLst>
                  <a:lin ang="5400000" scaled="1"/>
                </a:gradFill>
                <a:ln w="9525" cap="rnd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9" name="Freeform 10">
                  <a:extLst>
                    <a:ext uri="{FF2B5EF4-FFF2-40B4-BE49-F238E27FC236}">
                      <a16:creationId xmlns:a16="http://schemas.microsoft.com/office/drawing/2014/main" id="{7FCB42A8-619B-4407-A55A-99B84B87B395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3651646">
                  <a:off x="876" y="612"/>
                  <a:ext cx="720" cy="648"/>
                </a:xfrm>
                <a:custGeom>
                  <a:avLst/>
                  <a:gdLst>
                    <a:gd name="T0" fmla="*/ 336 w 720"/>
                    <a:gd name="T1" fmla="*/ 636 h 648"/>
                    <a:gd name="T2" fmla="*/ 192 w 720"/>
                    <a:gd name="T3" fmla="*/ 600 h 648"/>
                    <a:gd name="T4" fmla="*/ 48 w 720"/>
                    <a:gd name="T5" fmla="*/ 456 h 648"/>
                    <a:gd name="T6" fmla="*/ 0 w 720"/>
                    <a:gd name="T7" fmla="*/ 360 h 648"/>
                    <a:gd name="T8" fmla="*/ 0 w 720"/>
                    <a:gd name="T9" fmla="*/ 216 h 648"/>
                    <a:gd name="T10" fmla="*/ 48 w 720"/>
                    <a:gd name="T11" fmla="*/ 120 h 648"/>
                    <a:gd name="T12" fmla="*/ 192 w 720"/>
                    <a:gd name="T13" fmla="*/ 72 h 648"/>
                    <a:gd name="T14" fmla="*/ 312 w 720"/>
                    <a:gd name="T15" fmla="*/ 120 h 648"/>
                    <a:gd name="T16" fmla="*/ 360 w 720"/>
                    <a:gd name="T17" fmla="*/ 36 h 648"/>
                    <a:gd name="T18" fmla="*/ 468 w 720"/>
                    <a:gd name="T19" fmla="*/ 0 h 648"/>
                    <a:gd name="T20" fmla="*/ 588 w 720"/>
                    <a:gd name="T21" fmla="*/ 24 h 648"/>
                    <a:gd name="T22" fmla="*/ 672 w 720"/>
                    <a:gd name="T23" fmla="*/ 120 h 648"/>
                    <a:gd name="T24" fmla="*/ 720 w 720"/>
                    <a:gd name="T25" fmla="*/ 312 h 648"/>
                    <a:gd name="T26" fmla="*/ 672 w 720"/>
                    <a:gd name="T27" fmla="*/ 456 h 648"/>
                    <a:gd name="T28" fmla="*/ 576 w 720"/>
                    <a:gd name="T29" fmla="*/ 552 h 648"/>
                    <a:gd name="T30" fmla="*/ 528 w 720"/>
                    <a:gd name="T31" fmla="*/ 648 h 648"/>
                    <a:gd name="T32" fmla="*/ 336 w 720"/>
                    <a:gd name="T33" fmla="*/ 636 h 64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</a:cxnLst>
                  <a:rect l="0" t="0" r="r" b="b"/>
                  <a:pathLst>
                    <a:path w="720" h="648">
                      <a:moveTo>
                        <a:pt x="336" y="636"/>
                      </a:moveTo>
                      <a:lnTo>
                        <a:pt x="192" y="600"/>
                      </a:lnTo>
                      <a:lnTo>
                        <a:pt x="48" y="456"/>
                      </a:lnTo>
                      <a:lnTo>
                        <a:pt x="0" y="360"/>
                      </a:lnTo>
                      <a:lnTo>
                        <a:pt x="0" y="216"/>
                      </a:lnTo>
                      <a:lnTo>
                        <a:pt x="48" y="120"/>
                      </a:lnTo>
                      <a:lnTo>
                        <a:pt x="192" y="72"/>
                      </a:lnTo>
                      <a:lnTo>
                        <a:pt x="312" y="120"/>
                      </a:lnTo>
                      <a:lnTo>
                        <a:pt x="360" y="36"/>
                      </a:lnTo>
                      <a:lnTo>
                        <a:pt x="468" y="0"/>
                      </a:lnTo>
                      <a:lnTo>
                        <a:pt x="588" y="24"/>
                      </a:lnTo>
                      <a:lnTo>
                        <a:pt x="672" y="120"/>
                      </a:lnTo>
                      <a:lnTo>
                        <a:pt x="720" y="312"/>
                      </a:lnTo>
                      <a:lnTo>
                        <a:pt x="672" y="456"/>
                      </a:lnTo>
                      <a:lnTo>
                        <a:pt x="576" y="552"/>
                      </a:lnTo>
                      <a:lnTo>
                        <a:pt x="528" y="648"/>
                      </a:lnTo>
                      <a:lnTo>
                        <a:pt x="336" y="636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FF66CC"/>
                    </a:gs>
                    <a:gs pos="100000">
                      <a:srgbClr val="FFFF00"/>
                    </a:gs>
                  </a:gsLst>
                  <a:lin ang="5400000" scaled="1"/>
                </a:gradFill>
                <a:ln w="9525" cap="rnd">
                  <a:solidFill>
                    <a:srgbClr val="B8341E"/>
                  </a:solidFill>
                  <a:prstDash val="sysDot"/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0" name="Freeform 11">
                  <a:extLst>
                    <a:ext uri="{FF2B5EF4-FFF2-40B4-BE49-F238E27FC236}">
                      <a16:creationId xmlns:a16="http://schemas.microsoft.com/office/drawing/2014/main" id="{DF6F257E-A9DD-45E9-B3F4-B789141870E6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8016108">
                  <a:off x="972" y="1092"/>
                  <a:ext cx="720" cy="648"/>
                </a:xfrm>
                <a:custGeom>
                  <a:avLst/>
                  <a:gdLst>
                    <a:gd name="T0" fmla="*/ 336 w 720"/>
                    <a:gd name="T1" fmla="*/ 636 h 648"/>
                    <a:gd name="T2" fmla="*/ 192 w 720"/>
                    <a:gd name="T3" fmla="*/ 600 h 648"/>
                    <a:gd name="T4" fmla="*/ 48 w 720"/>
                    <a:gd name="T5" fmla="*/ 456 h 648"/>
                    <a:gd name="T6" fmla="*/ 0 w 720"/>
                    <a:gd name="T7" fmla="*/ 360 h 648"/>
                    <a:gd name="T8" fmla="*/ 0 w 720"/>
                    <a:gd name="T9" fmla="*/ 216 h 648"/>
                    <a:gd name="T10" fmla="*/ 48 w 720"/>
                    <a:gd name="T11" fmla="*/ 120 h 648"/>
                    <a:gd name="T12" fmla="*/ 192 w 720"/>
                    <a:gd name="T13" fmla="*/ 72 h 648"/>
                    <a:gd name="T14" fmla="*/ 312 w 720"/>
                    <a:gd name="T15" fmla="*/ 120 h 648"/>
                    <a:gd name="T16" fmla="*/ 360 w 720"/>
                    <a:gd name="T17" fmla="*/ 36 h 648"/>
                    <a:gd name="T18" fmla="*/ 468 w 720"/>
                    <a:gd name="T19" fmla="*/ 0 h 648"/>
                    <a:gd name="T20" fmla="*/ 588 w 720"/>
                    <a:gd name="T21" fmla="*/ 24 h 648"/>
                    <a:gd name="T22" fmla="*/ 672 w 720"/>
                    <a:gd name="T23" fmla="*/ 120 h 648"/>
                    <a:gd name="T24" fmla="*/ 720 w 720"/>
                    <a:gd name="T25" fmla="*/ 312 h 648"/>
                    <a:gd name="T26" fmla="*/ 672 w 720"/>
                    <a:gd name="T27" fmla="*/ 456 h 648"/>
                    <a:gd name="T28" fmla="*/ 576 w 720"/>
                    <a:gd name="T29" fmla="*/ 552 h 648"/>
                    <a:gd name="T30" fmla="*/ 528 w 720"/>
                    <a:gd name="T31" fmla="*/ 648 h 648"/>
                    <a:gd name="T32" fmla="*/ 336 w 720"/>
                    <a:gd name="T33" fmla="*/ 636 h 64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</a:cxnLst>
                  <a:rect l="0" t="0" r="r" b="b"/>
                  <a:pathLst>
                    <a:path w="720" h="648">
                      <a:moveTo>
                        <a:pt x="336" y="636"/>
                      </a:moveTo>
                      <a:lnTo>
                        <a:pt x="192" y="600"/>
                      </a:lnTo>
                      <a:lnTo>
                        <a:pt x="48" y="456"/>
                      </a:lnTo>
                      <a:lnTo>
                        <a:pt x="0" y="360"/>
                      </a:lnTo>
                      <a:lnTo>
                        <a:pt x="0" y="216"/>
                      </a:lnTo>
                      <a:lnTo>
                        <a:pt x="48" y="120"/>
                      </a:lnTo>
                      <a:lnTo>
                        <a:pt x="192" y="72"/>
                      </a:lnTo>
                      <a:lnTo>
                        <a:pt x="312" y="120"/>
                      </a:lnTo>
                      <a:lnTo>
                        <a:pt x="360" y="36"/>
                      </a:lnTo>
                      <a:lnTo>
                        <a:pt x="468" y="0"/>
                      </a:lnTo>
                      <a:lnTo>
                        <a:pt x="588" y="24"/>
                      </a:lnTo>
                      <a:lnTo>
                        <a:pt x="672" y="120"/>
                      </a:lnTo>
                      <a:lnTo>
                        <a:pt x="720" y="312"/>
                      </a:lnTo>
                      <a:lnTo>
                        <a:pt x="672" y="456"/>
                      </a:lnTo>
                      <a:lnTo>
                        <a:pt x="576" y="552"/>
                      </a:lnTo>
                      <a:lnTo>
                        <a:pt x="528" y="648"/>
                      </a:lnTo>
                      <a:lnTo>
                        <a:pt x="336" y="636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FF66CC"/>
                    </a:gs>
                    <a:gs pos="100000">
                      <a:srgbClr val="FFFF00"/>
                    </a:gs>
                  </a:gsLst>
                  <a:lin ang="5400000" scaled="1"/>
                </a:gradFill>
                <a:ln w="9525" cap="rnd">
                  <a:solidFill>
                    <a:srgbClr val="B8341E"/>
                  </a:solidFill>
                  <a:prstDash val="sysDot"/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1" name="Freeform 12">
                  <a:extLst>
                    <a:ext uri="{FF2B5EF4-FFF2-40B4-BE49-F238E27FC236}">
                      <a16:creationId xmlns:a16="http://schemas.microsoft.com/office/drawing/2014/main" id="{DD7C80EA-AC48-44C2-8C34-DC0DD85B6777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11574696">
                  <a:off x="528" y="1344"/>
                  <a:ext cx="720" cy="648"/>
                </a:xfrm>
                <a:custGeom>
                  <a:avLst/>
                  <a:gdLst>
                    <a:gd name="T0" fmla="*/ 336 w 720"/>
                    <a:gd name="T1" fmla="*/ 636 h 648"/>
                    <a:gd name="T2" fmla="*/ 192 w 720"/>
                    <a:gd name="T3" fmla="*/ 600 h 648"/>
                    <a:gd name="T4" fmla="*/ 48 w 720"/>
                    <a:gd name="T5" fmla="*/ 456 h 648"/>
                    <a:gd name="T6" fmla="*/ 0 w 720"/>
                    <a:gd name="T7" fmla="*/ 360 h 648"/>
                    <a:gd name="T8" fmla="*/ 0 w 720"/>
                    <a:gd name="T9" fmla="*/ 216 h 648"/>
                    <a:gd name="T10" fmla="*/ 48 w 720"/>
                    <a:gd name="T11" fmla="*/ 120 h 648"/>
                    <a:gd name="T12" fmla="*/ 192 w 720"/>
                    <a:gd name="T13" fmla="*/ 72 h 648"/>
                    <a:gd name="T14" fmla="*/ 312 w 720"/>
                    <a:gd name="T15" fmla="*/ 120 h 648"/>
                    <a:gd name="T16" fmla="*/ 360 w 720"/>
                    <a:gd name="T17" fmla="*/ 36 h 648"/>
                    <a:gd name="T18" fmla="*/ 468 w 720"/>
                    <a:gd name="T19" fmla="*/ 0 h 648"/>
                    <a:gd name="T20" fmla="*/ 588 w 720"/>
                    <a:gd name="T21" fmla="*/ 24 h 648"/>
                    <a:gd name="T22" fmla="*/ 672 w 720"/>
                    <a:gd name="T23" fmla="*/ 120 h 648"/>
                    <a:gd name="T24" fmla="*/ 720 w 720"/>
                    <a:gd name="T25" fmla="*/ 312 h 648"/>
                    <a:gd name="T26" fmla="*/ 672 w 720"/>
                    <a:gd name="T27" fmla="*/ 456 h 648"/>
                    <a:gd name="T28" fmla="*/ 576 w 720"/>
                    <a:gd name="T29" fmla="*/ 552 h 648"/>
                    <a:gd name="T30" fmla="*/ 528 w 720"/>
                    <a:gd name="T31" fmla="*/ 648 h 648"/>
                    <a:gd name="T32" fmla="*/ 336 w 720"/>
                    <a:gd name="T33" fmla="*/ 636 h 64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</a:cxnLst>
                  <a:rect l="0" t="0" r="r" b="b"/>
                  <a:pathLst>
                    <a:path w="720" h="648">
                      <a:moveTo>
                        <a:pt x="336" y="636"/>
                      </a:moveTo>
                      <a:lnTo>
                        <a:pt x="192" y="600"/>
                      </a:lnTo>
                      <a:lnTo>
                        <a:pt x="48" y="456"/>
                      </a:lnTo>
                      <a:lnTo>
                        <a:pt x="0" y="360"/>
                      </a:lnTo>
                      <a:lnTo>
                        <a:pt x="0" y="216"/>
                      </a:lnTo>
                      <a:lnTo>
                        <a:pt x="48" y="120"/>
                      </a:lnTo>
                      <a:lnTo>
                        <a:pt x="192" y="72"/>
                      </a:lnTo>
                      <a:lnTo>
                        <a:pt x="312" y="120"/>
                      </a:lnTo>
                      <a:lnTo>
                        <a:pt x="360" y="36"/>
                      </a:lnTo>
                      <a:lnTo>
                        <a:pt x="468" y="0"/>
                      </a:lnTo>
                      <a:lnTo>
                        <a:pt x="588" y="24"/>
                      </a:lnTo>
                      <a:lnTo>
                        <a:pt x="672" y="120"/>
                      </a:lnTo>
                      <a:lnTo>
                        <a:pt x="720" y="312"/>
                      </a:lnTo>
                      <a:lnTo>
                        <a:pt x="672" y="456"/>
                      </a:lnTo>
                      <a:lnTo>
                        <a:pt x="576" y="552"/>
                      </a:lnTo>
                      <a:lnTo>
                        <a:pt x="528" y="648"/>
                      </a:lnTo>
                      <a:lnTo>
                        <a:pt x="336" y="636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FF66CC"/>
                    </a:gs>
                    <a:gs pos="100000">
                      <a:srgbClr val="FFFF00"/>
                    </a:gs>
                  </a:gsLst>
                  <a:lin ang="5400000" scaled="1"/>
                </a:gradFill>
                <a:ln w="9525" cap="rnd">
                  <a:solidFill>
                    <a:srgbClr val="B8341E"/>
                  </a:solidFill>
                  <a:prstDash val="sysDot"/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2" name="Oval 13" descr="Large confetti">
                  <a:extLst>
                    <a:ext uri="{FF2B5EF4-FFF2-40B4-BE49-F238E27FC236}">
                      <a16:creationId xmlns:a16="http://schemas.microsoft.com/office/drawing/2014/main" id="{82F4624E-AECF-46C9-B26B-15228FE3212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20" y="1056"/>
                  <a:ext cx="336" cy="384"/>
                </a:xfrm>
                <a:prstGeom prst="ellipse">
                  <a:avLst/>
                </a:prstGeom>
                <a:pattFill prst="lgConfetti">
                  <a:fgClr>
                    <a:srgbClr val="CCCC00"/>
                  </a:fgClr>
                  <a:bgClr>
                    <a:schemeClr val="tx1"/>
                  </a:bgClr>
                </a:patt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8" name="Freeform 14">
                <a:extLst>
                  <a:ext uri="{FF2B5EF4-FFF2-40B4-BE49-F238E27FC236}">
                    <a16:creationId xmlns:a16="http://schemas.microsoft.com/office/drawing/2014/main" id="{5780DDC0-EAD6-4812-958D-0E9337EC9F5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4" y="2256"/>
                <a:ext cx="192" cy="1536"/>
              </a:xfrm>
              <a:custGeom>
                <a:avLst/>
                <a:gdLst>
                  <a:gd name="T0" fmla="*/ 48 w 192"/>
                  <a:gd name="T1" fmla="*/ 0 h 1536"/>
                  <a:gd name="T2" fmla="*/ 0 w 192"/>
                  <a:gd name="T3" fmla="*/ 240 h 1536"/>
                  <a:gd name="T4" fmla="*/ 0 w 192"/>
                  <a:gd name="T5" fmla="*/ 480 h 1536"/>
                  <a:gd name="T6" fmla="*/ 48 w 192"/>
                  <a:gd name="T7" fmla="*/ 576 h 1536"/>
                  <a:gd name="T8" fmla="*/ 144 w 192"/>
                  <a:gd name="T9" fmla="*/ 720 h 1536"/>
                  <a:gd name="T10" fmla="*/ 180 w 192"/>
                  <a:gd name="T11" fmla="*/ 840 h 1536"/>
                  <a:gd name="T12" fmla="*/ 192 w 192"/>
                  <a:gd name="T13" fmla="*/ 984 h 1536"/>
                  <a:gd name="T14" fmla="*/ 192 w 192"/>
                  <a:gd name="T15" fmla="*/ 1056 h 1536"/>
                  <a:gd name="T16" fmla="*/ 192 w 192"/>
                  <a:gd name="T17" fmla="*/ 1152 h 1536"/>
                  <a:gd name="T18" fmla="*/ 144 w 192"/>
                  <a:gd name="T19" fmla="*/ 1392 h 1536"/>
                  <a:gd name="T20" fmla="*/ 96 w 192"/>
                  <a:gd name="T21" fmla="*/ 1536 h 15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192" h="1536">
                    <a:moveTo>
                      <a:pt x="48" y="0"/>
                    </a:moveTo>
                    <a:lnTo>
                      <a:pt x="0" y="240"/>
                    </a:lnTo>
                    <a:lnTo>
                      <a:pt x="0" y="480"/>
                    </a:lnTo>
                    <a:lnTo>
                      <a:pt x="48" y="576"/>
                    </a:lnTo>
                    <a:lnTo>
                      <a:pt x="144" y="720"/>
                    </a:lnTo>
                    <a:lnTo>
                      <a:pt x="180" y="840"/>
                    </a:lnTo>
                    <a:lnTo>
                      <a:pt x="192" y="984"/>
                    </a:lnTo>
                    <a:lnTo>
                      <a:pt x="192" y="1056"/>
                    </a:lnTo>
                    <a:lnTo>
                      <a:pt x="192" y="1152"/>
                    </a:lnTo>
                    <a:lnTo>
                      <a:pt x="144" y="1392"/>
                    </a:lnTo>
                    <a:lnTo>
                      <a:pt x="96" y="1536"/>
                    </a:lnTo>
                  </a:path>
                </a:pathLst>
              </a:custGeom>
              <a:noFill/>
              <a:ln w="38100" cmpd="sng">
                <a:solidFill>
                  <a:srgbClr val="33CC33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" name="Freeform 15">
                <a:extLst>
                  <a:ext uri="{FF2B5EF4-FFF2-40B4-BE49-F238E27FC236}">
                    <a16:creationId xmlns:a16="http://schemas.microsoft.com/office/drawing/2014/main" id="{4399EDD8-40CB-433A-962A-1A1BB783CBED}"/>
                  </a:ext>
                </a:extLst>
              </p:cNvPr>
              <p:cNvSpPr>
                <a:spLocks/>
              </p:cNvSpPr>
              <p:nvPr/>
            </p:nvSpPr>
            <p:spPr bwMode="auto">
              <a:xfrm rot="-3514978">
                <a:off x="216" y="3072"/>
                <a:ext cx="288" cy="432"/>
              </a:xfrm>
              <a:custGeom>
                <a:avLst/>
                <a:gdLst>
                  <a:gd name="T0" fmla="*/ 192 w 336"/>
                  <a:gd name="T1" fmla="*/ 816 h 816"/>
                  <a:gd name="T2" fmla="*/ 48 w 336"/>
                  <a:gd name="T3" fmla="*/ 768 h 816"/>
                  <a:gd name="T4" fmla="*/ 0 w 336"/>
                  <a:gd name="T5" fmla="*/ 624 h 816"/>
                  <a:gd name="T6" fmla="*/ 0 w 336"/>
                  <a:gd name="T7" fmla="*/ 480 h 816"/>
                  <a:gd name="T8" fmla="*/ 48 w 336"/>
                  <a:gd name="T9" fmla="*/ 336 h 816"/>
                  <a:gd name="T10" fmla="*/ 192 w 336"/>
                  <a:gd name="T11" fmla="*/ 96 h 816"/>
                  <a:gd name="T12" fmla="*/ 288 w 336"/>
                  <a:gd name="T13" fmla="*/ 0 h 816"/>
                  <a:gd name="T14" fmla="*/ 336 w 336"/>
                  <a:gd name="T15" fmla="*/ 192 h 816"/>
                  <a:gd name="T16" fmla="*/ 336 w 336"/>
                  <a:gd name="T17" fmla="*/ 336 h 816"/>
                  <a:gd name="T18" fmla="*/ 336 w 336"/>
                  <a:gd name="T19" fmla="*/ 480 h 816"/>
                  <a:gd name="T20" fmla="*/ 336 w 336"/>
                  <a:gd name="T21" fmla="*/ 576 h 816"/>
                  <a:gd name="T22" fmla="*/ 288 w 336"/>
                  <a:gd name="T23" fmla="*/ 720 h 816"/>
                  <a:gd name="T24" fmla="*/ 192 w 336"/>
                  <a:gd name="T25" fmla="*/ 816 h 8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336" h="816">
                    <a:moveTo>
                      <a:pt x="192" y="816"/>
                    </a:moveTo>
                    <a:lnTo>
                      <a:pt x="48" y="768"/>
                    </a:lnTo>
                    <a:lnTo>
                      <a:pt x="0" y="624"/>
                    </a:lnTo>
                    <a:lnTo>
                      <a:pt x="0" y="480"/>
                    </a:lnTo>
                    <a:lnTo>
                      <a:pt x="48" y="336"/>
                    </a:lnTo>
                    <a:lnTo>
                      <a:pt x="192" y="96"/>
                    </a:lnTo>
                    <a:lnTo>
                      <a:pt x="288" y="0"/>
                    </a:lnTo>
                    <a:lnTo>
                      <a:pt x="336" y="192"/>
                    </a:lnTo>
                    <a:lnTo>
                      <a:pt x="336" y="336"/>
                    </a:lnTo>
                    <a:lnTo>
                      <a:pt x="336" y="480"/>
                    </a:lnTo>
                    <a:lnTo>
                      <a:pt x="336" y="576"/>
                    </a:lnTo>
                    <a:lnTo>
                      <a:pt x="288" y="720"/>
                    </a:lnTo>
                    <a:lnTo>
                      <a:pt x="192" y="816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tx2"/>
                  </a:gs>
                  <a:gs pos="100000">
                    <a:srgbClr val="33CC33"/>
                  </a:gs>
                </a:gsLst>
                <a:lin ang="5400000" scaled="1"/>
              </a:gradFill>
              <a:ln w="9525" cap="rnd">
                <a:solidFill>
                  <a:schemeClr val="tx1"/>
                </a:solidFill>
                <a:prstDash val="sysDot"/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" name="Freeform 16">
                <a:extLst>
                  <a:ext uri="{FF2B5EF4-FFF2-40B4-BE49-F238E27FC236}">
                    <a16:creationId xmlns:a16="http://schemas.microsoft.com/office/drawing/2014/main" id="{E5B044B3-8A5C-4858-ABA4-700C34514C81}"/>
                  </a:ext>
                </a:extLst>
              </p:cNvPr>
              <p:cNvSpPr>
                <a:spLocks/>
              </p:cNvSpPr>
              <p:nvPr/>
            </p:nvSpPr>
            <p:spPr bwMode="auto">
              <a:xfrm rot="-3514978">
                <a:off x="317" y="3081"/>
                <a:ext cx="128" cy="401"/>
              </a:xfrm>
              <a:custGeom>
                <a:avLst/>
                <a:gdLst>
                  <a:gd name="T0" fmla="*/ 0 w 96"/>
                  <a:gd name="T1" fmla="*/ 480 h 480"/>
                  <a:gd name="T2" fmla="*/ 48 w 96"/>
                  <a:gd name="T3" fmla="*/ 288 h 480"/>
                  <a:gd name="T4" fmla="*/ 48 w 96"/>
                  <a:gd name="T5" fmla="*/ 192 h 480"/>
                  <a:gd name="T6" fmla="*/ 96 w 96"/>
                  <a:gd name="T7" fmla="*/ 0 h 4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96" h="480">
                    <a:moveTo>
                      <a:pt x="0" y="480"/>
                    </a:moveTo>
                    <a:lnTo>
                      <a:pt x="48" y="288"/>
                    </a:lnTo>
                    <a:lnTo>
                      <a:pt x="48" y="192"/>
                    </a:lnTo>
                    <a:lnTo>
                      <a:pt x="96" y="0"/>
                    </a:lnTo>
                  </a:path>
                </a:pathLst>
              </a:custGeom>
              <a:noFill/>
              <a:ln w="3175" cmpd="sng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" name="Freeform 17">
                <a:extLst>
                  <a:ext uri="{FF2B5EF4-FFF2-40B4-BE49-F238E27FC236}">
                    <a16:creationId xmlns:a16="http://schemas.microsoft.com/office/drawing/2014/main" id="{B788BEA6-A021-416A-878F-F8AC76E78030}"/>
                  </a:ext>
                </a:extLst>
              </p:cNvPr>
              <p:cNvSpPr>
                <a:spLocks/>
              </p:cNvSpPr>
              <p:nvPr/>
            </p:nvSpPr>
            <p:spPr bwMode="auto">
              <a:xfrm rot="-3514978">
                <a:off x="337" y="3157"/>
                <a:ext cx="128" cy="124"/>
              </a:xfrm>
              <a:custGeom>
                <a:avLst/>
                <a:gdLst>
                  <a:gd name="T0" fmla="*/ 0 w 96"/>
                  <a:gd name="T1" fmla="*/ 480 h 480"/>
                  <a:gd name="T2" fmla="*/ 48 w 96"/>
                  <a:gd name="T3" fmla="*/ 288 h 480"/>
                  <a:gd name="T4" fmla="*/ 48 w 96"/>
                  <a:gd name="T5" fmla="*/ 192 h 480"/>
                  <a:gd name="T6" fmla="*/ 96 w 96"/>
                  <a:gd name="T7" fmla="*/ 0 h 4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96" h="480">
                    <a:moveTo>
                      <a:pt x="0" y="480"/>
                    </a:moveTo>
                    <a:lnTo>
                      <a:pt x="48" y="288"/>
                    </a:lnTo>
                    <a:lnTo>
                      <a:pt x="48" y="192"/>
                    </a:lnTo>
                    <a:lnTo>
                      <a:pt x="96" y="0"/>
                    </a:lnTo>
                  </a:path>
                </a:pathLst>
              </a:custGeom>
              <a:noFill/>
              <a:ln w="3175" cmpd="sng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" name="Freeform 18">
                <a:extLst>
                  <a:ext uri="{FF2B5EF4-FFF2-40B4-BE49-F238E27FC236}">
                    <a16:creationId xmlns:a16="http://schemas.microsoft.com/office/drawing/2014/main" id="{3F33356D-44B9-4BAF-B7E8-749CCD8768BA}"/>
                  </a:ext>
                </a:extLst>
              </p:cNvPr>
              <p:cNvSpPr>
                <a:spLocks/>
              </p:cNvSpPr>
              <p:nvPr/>
            </p:nvSpPr>
            <p:spPr bwMode="auto">
              <a:xfrm rot="-3514978">
                <a:off x="342" y="3244"/>
                <a:ext cx="64" cy="216"/>
              </a:xfrm>
              <a:custGeom>
                <a:avLst/>
                <a:gdLst>
                  <a:gd name="T0" fmla="*/ 96 w 96"/>
                  <a:gd name="T1" fmla="*/ 336 h 336"/>
                  <a:gd name="T2" fmla="*/ 12 w 96"/>
                  <a:gd name="T3" fmla="*/ 264 h 336"/>
                  <a:gd name="T4" fmla="*/ 72 w 96"/>
                  <a:gd name="T5" fmla="*/ 192 h 336"/>
                  <a:gd name="T6" fmla="*/ 0 w 96"/>
                  <a:gd name="T7" fmla="*/ 0 h 3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96" h="336">
                    <a:moveTo>
                      <a:pt x="96" y="336"/>
                    </a:moveTo>
                    <a:lnTo>
                      <a:pt x="12" y="264"/>
                    </a:lnTo>
                    <a:lnTo>
                      <a:pt x="72" y="192"/>
                    </a:lnTo>
                    <a:lnTo>
                      <a:pt x="0" y="0"/>
                    </a:lnTo>
                  </a:path>
                </a:pathLst>
              </a:custGeom>
              <a:noFill/>
              <a:ln w="3175" cmpd="sng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" name="Freeform 19">
                <a:extLst>
                  <a:ext uri="{FF2B5EF4-FFF2-40B4-BE49-F238E27FC236}">
                    <a16:creationId xmlns:a16="http://schemas.microsoft.com/office/drawing/2014/main" id="{7FA71DB1-ABC3-455F-81D5-8A178E9D137A}"/>
                  </a:ext>
                </a:extLst>
              </p:cNvPr>
              <p:cNvSpPr>
                <a:spLocks/>
              </p:cNvSpPr>
              <p:nvPr/>
            </p:nvSpPr>
            <p:spPr bwMode="auto">
              <a:xfrm rot="-3514978">
                <a:off x="290" y="3164"/>
                <a:ext cx="16" cy="154"/>
              </a:xfrm>
              <a:custGeom>
                <a:avLst/>
                <a:gdLst>
                  <a:gd name="T0" fmla="*/ 24 w 24"/>
                  <a:gd name="T1" fmla="*/ 240 h 240"/>
                  <a:gd name="T2" fmla="*/ 0 w 24"/>
                  <a:gd name="T3" fmla="*/ 144 h 240"/>
                  <a:gd name="T4" fmla="*/ 0 w 24"/>
                  <a:gd name="T5" fmla="*/ 96 h 240"/>
                  <a:gd name="T6" fmla="*/ 24 w 24"/>
                  <a:gd name="T7" fmla="*/ 0 h 2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4" h="240">
                    <a:moveTo>
                      <a:pt x="24" y="240"/>
                    </a:moveTo>
                    <a:lnTo>
                      <a:pt x="0" y="144"/>
                    </a:lnTo>
                    <a:lnTo>
                      <a:pt x="0" y="96"/>
                    </a:lnTo>
                    <a:lnTo>
                      <a:pt x="24" y="0"/>
                    </a:lnTo>
                  </a:path>
                </a:pathLst>
              </a:custGeom>
              <a:noFill/>
              <a:ln w="3175" cmpd="sng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" name="Freeform 20">
                <a:extLst>
                  <a:ext uri="{FF2B5EF4-FFF2-40B4-BE49-F238E27FC236}">
                    <a16:creationId xmlns:a16="http://schemas.microsoft.com/office/drawing/2014/main" id="{BB91C80B-70F8-4F2A-8100-766CD0DEDA9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04" y="3420"/>
                <a:ext cx="60" cy="96"/>
              </a:xfrm>
              <a:custGeom>
                <a:avLst/>
                <a:gdLst>
                  <a:gd name="T0" fmla="*/ 0 w 60"/>
                  <a:gd name="T1" fmla="*/ 0 h 96"/>
                  <a:gd name="T2" fmla="*/ 48 w 60"/>
                  <a:gd name="T3" fmla="*/ 96 h 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60" h="96">
                    <a:moveTo>
                      <a:pt x="0" y="0"/>
                    </a:moveTo>
                    <a:cubicBezTo>
                      <a:pt x="60" y="20"/>
                      <a:pt x="48" y="36"/>
                      <a:pt x="48" y="96"/>
                    </a:cubicBezTo>
                  </a:path>
                </a:pathLst>
              </a:custGeom>
              <a:noFill/>
              <a:ln w="57150" cmpd="sng">
                <a:solidFill>
                  <a:srgbClr val="33CC33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15" name="Group 21">
                <a:extLst>
                  <a:ext uri="{FF2B5EF4-FFF2-40B4-BE49-F238E27FC236}">
                    <a16:creationId xmlns:a16="http://schemas.microsoft.com/office/drawing/2014/main" id="{62D3449D-06C1-4AC0-9B5D-3BAF0B0F8337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80" y="2496"/>
                <a:ext cx="288" cy="528"/>
                <a:chOff x="480" y="2496"/>
                <a:chExt cx="288" cy="528"/>
              </a:xfrm>
            </p:grpSpPr>
            <p:sp>
              <p:nvSpPr>
                <p:cNvPr id="51" name="Freeform 22">
                  <a:extLst>
                    <a:ext uri="{FF2B5EF4-FFF2-40B4-BE49-F238E27FC236}">
                      <a16:creationId xmlns:a16="http://schemas.microsoft.com/office/drawing/2014/main" id="{7E869FA7-D2E4-434E-B911-4DE29DE391E2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480" y="2496"/>
                  <a:ext cx="288" cy="432"/>
                </a:xfrm>
                <a:custGeom>
                  <a:avLst/>
                  <a:gdLst>
                    <a:gd name="T0" fmla="*/ 192 w 336"/>
                    <a:gd name="T1" fmla="*/ 816 h 816"/>
                    <a:gd name="T2" fmla="*/ 48 w 336"/>
                    <a:gd name="T3" fmla="*/ 768 h 816"/>
                    <a:gd name="T4" fmla="*/ 0 w 336"/>
                    <a:gd name="T5" fmla="*/ 624 h 816"/>
                    <a:gd name="T6" fmla="*/ 0 w 336"/>
                    <a:gd name="T7" fmla="*/ 480 h 816"/>
                    <a:gd name="T8" fmla="*/ 48 w 336"/>
                    <a:gd name="T9" fmla="*/ 336 h 816"/>
                    <a:gd name="T10" fmla="*/ 192 w 336"/>
                    <a:gd name="T11" fmla="*/ 96 h 816"/>
                    <a:gd name="T12" fmla="*/ 288 w 336"/>
                    <a:gd name="T13" fmla="*/ 0 h 816"/>
                    <a:gd name="T14" fmla="*/ 336 w 336"/>
                    <a:gd name="T15" fmla="*/ 192 h 816"/>
                    <a:gd name="T16" fmla="*/ 336 w 336"/>
                    <a:gd name="T17" fmla="*/ 336 h 816"/>
                    <a:gd name="T18" fmla="*/ 336 w 336"/>
                    <a:gd name="T19" fmla="*/ 480 h 816"/>
                    <a:gd name="T20" fmla="*/ 336 w 336"/>
                    <a:gd name="T21" fmla="*/ 576 h 816"/>
                    <a:gd name="T22" fmla="*/ 288 w 336"/>
                    <a:gd name="T23" fmla="*/ 720 h 816"/>
                    <a:gd name="T24" fmla="*/ 192 w 336"/>
                    <a:gd name="T25" fmla="*/ 816 h 81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</a:cxnLst>
                  <a:rect l="0" t="0" r="r" b="b"/>
                  <a:pathLst>
                    <a:path w="336" h="816">
                      <a:moveTo>
                        <a:pt x="192" y="816"/>
                      </a:moveTo>
                      <a:lnTo>
                        <a:pt x="48" y="768"/>
                      </a:lnTo>
                      <a:lnTo>
                        <a:pt x="0" y="624"/>
                      </a:lnTo>
                      <a:lnTo>
                        <a:pt x="0" y="480"/>
                      </a:lnTo>
                      <a:lnTo>
                        <a:pt x="48" y="336"/>
                      </a:lnTo>
                      <a:lnTo>
                        <a:pt x="192" y="96"/>
                      </a:lnTo>
                      <a:lnTo>
                        <a:pt x="288" y="0"/>
                      </a:lnTo>
                      <a:lnTo>
                        <a:pt x="336" y="192"/>
                      </a:lnTo>
                      <a:lnTo>
                        <a:pt x="336" y="336"/>
                      </a:lnTo>
                      <a:lnTo>
                        <a:pt x="336" y="480"/>
                      </a:lnTo>
                      <a:lnTo>
                        <a:pt x="336" y="576"/>
                      </a:lnTo>
                      <a:lnTo>
                        <a:pt x="288" y="720"/>
                      </a:lnTo>
                      <a:lnTo>
                        <a:pt x="192" y="816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chemeClr val="tx2"/>
                    </a:gs>
                    <a:gs pos="100000">
                      <a:srgbClr val="33CC33"/>
                    </a:gs>
                  </a:gsLst>
                  <a:lin ang="5400000" scaled="1"/>
                </a:gradFill>
                <a:ln w="9525" cap="rnd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2" name="Freeform 23">
                  <a:extLst>
                    <a:ext uri="{FF2B5EF4-FFF2-40B4-BE49-F238E27FC236}">
                      <a16:creationId xmlns:a16="http://schemas.microsoft.com/office/drawing/2014/main" id="{4F67A08A-E9BF-4D41-B731-C8B47E66F0A0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576" y="2527"/>
                  <a:ext cx="128" cy="401"/>
                </a:xfrm>
                <a:custGeom>
                  <a:avLst/>
                  <a:gdLst>
                    <a:gd name="T0" fmla="*/ 0 w 96"/>
                    <a:gd name="T1" fmla="*/ 480 h 480"/>
                    <a:gd name="T2" fmla="*/ 48 w 96"/>
                    <a:gd name="T3" fmla="*/ 288 h 480"/>
                    <a:gd name="T4" fmla="*/ 48 w 96"/>
                    <a:gd name="T5" fmla="*/ 192 h 480"/>
                    <a:gd name="T6" fmla="*/ 96 w 96"/>
                    <a:gd name="T7" fmla="*/ 0 h 4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96" h="480">
                      <a:moveTo>
                        <a:pt x="0" y="480"/>
                      </a:moveTo>
                      <a:lnTo>
                        <a:pt x="48" y="288"/>
                      </a:lnTo>
                      <a:lnTo>
                        <a:pt x="48" y="192"/>
                      </a:lnTo>
                      <a:lnTo>
                        <a:pt x="96" y="0"/>
                      </a:lnTo>
                    </a:path>
                  </a:pathLst>
                </a:custGeom>
                <a:noFill/>
                <a:ln w="3175" cmpd="sng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3" name="Freeform 24">
                  <a:extLst>
                    <a:ext uri="{FF2B5EF4-FFF2-40B4-BE49-F238E27FC236}">
                      <a16:creationId xmlns:a16="http://schemas.microsoft.com/office/drawing/2014/main" id="{301C17ED-4C08-4DDB-82F0-9C4AAD53E103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640" y="2650"/>
                  <a:ext cx="128" cy="124"/>
                </a:xfrm>
                <a:custGeom>
                  <a:avLst/>
                  <a:gdLst>
                    <a:gd name="T0" fmla="*/ 0 w 96"/>
                    <a:gd name="T1" fmla="*/ 480 h 480"/>
                    <a:gd name="T2" fmla="*/ 48 w 96"/>
                    <a:gd name="T3" fmla="*/ 288 h 480"/>
                    <a:gd name="T4" fmla="*/ 48 w 96"/>
                    <a:gd name="T5" fmla="*/ 192 h 480"/>
                    <a:gd name="T6" fmla="*/ 96 w 96"/>
                    <a:gd name="T7" fmla="*/ 0 h 4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96" h="480">
                      <a:moveTo>
                        <a:pt x="0" y="480"/>
                      </a:moveTo>
                      <a:lnTo>
                        <a:pt x="48" y="288"/>
                      </a:lnTo>
                      <a:lnTo>
                        <a:pt x="48" y="192"/>
                      </a:lnTo>
                      <a:lnTo>
                        <a:pt x="96" y="0"/>
                      </a:lnTo>
                    </a:path>
                  </a:pathLst>
                </a:custGeom>
                <a:noFill/>
                <a:ln w="3175" cmpd="sng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4" name="Freeform 25">
                  <a:extLst>
                    <a:ext uri="{FF2B5EF4-FFF2-40B4-BE49-F238E27FC236}">
                      <a16:creationId xmlns:a16="http://schemas.microsoft.com/office/drawing/2014/main" id="{86946295-C623-448C-97A4-A7968D16489F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544" y="2650"/>
                  <a:ext cx="64" cy="216"/>
                </a:xfrm>
                <a:custGeom>
                  <a:avLst/>
                  <a:gdLst>
                    <a:gd name="T0" fmla="*/ 96 w 96"/>
                    <a:gd name="T1" fmla="*/ 336 h 336"/>
                    <a:gd name="T2" fmla="*/ 12 w 96"/>
                    <a:gd name="T3" fmla="*/ 264 h 336"/>
                    <a:gd name="T4" fmla="*/ 72 w 96"/>
                    <a:gd name="T5" fmla="*/ 192 h 336"/>
                    <a:gd name="T6" fmla="*/ 0 w 96"/>
                    <a:gd name="T7" fmla="*/ 0 h 3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96" h="336">
                      <a:moveTo>
                        <a:pt x="96" y="336"/>
                      </a:moveTo>
                      <a:lnTo>
                        <a:pt x="12" y="264"/>
                      </a:lnTo>
                      <a:lnTo>
                        <a:pt x="72" y="192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3175" cmpd="sng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5" name="Freeform 26">
                  <a:extLst>
                    <a:ext uri="{FF2B5EF4-FFF2-40B4-BE49-F238E27FC236}">
                      <a16:creationId xmlns:a16="http://schemas.microsoft.com/office/drawing/2014/main" id="{5794DAB8-826C-4566-B7D2-A8ACB4EF9C90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624" y="2558"/>
                  <a:ext cx="16" cy="154"/>
                </a:xfrm>
                <a:custGeom>
                  <a:avLst/>
                  <a:gdLst>
                    <a:gd name="T0" fmla="*/ 24 w 24"/>
                    <a:gd name="T1" fmla="*/ 240 h 240"/>
                    <a:gd name="T2" fmla="*/ 0 w 24"/>
                    <a:gd name="T3" fmla="*/ 144 h 240"/>
                    <a:gd name="T4" fmla="*/ 0 w 24"/>
                    <a:gd name="T5" fmla="*/ 96 h 240"/>
                    <a:gd name="T6" fmla="*/ 24 w 24"/>
                    <a:gd name="T7" fmla="*/ 0 h 24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4" h="240">
                      <a:moveTo>
                        <a:pt x="24" y="240"/>
                      </a:moveTo>
                      <a:lnTo>
                        <a:pt x="0" y="144"/>
                      </a:lnTo>
                      <a:lnTo>
                        <a:pt x="0" y="96"/>
                      </a:lnTo>
                      <a:lnTo>
                        <a:pt x="24" y="0"/>
                      </a:lnTo>
                    </a:path>
                  </a:pathLst>
                </a:custGeom>
                <a:noFill/>
                <a:ln w="3175" cmpd="sng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" name="Freeform 27">
                  <a:extLst>
                    <a:ext uri="{FF2B5EF4-FFF2-40B4-BE49-F238E27FC236}">
                      <a16:creationId xmlns:a16="http://schemas.microsoft.com/office/drawing/2014/main" id="{3BA1756A-B93B-4AED-8C16-2F5005C3841B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flipH="1">
                  <a:off x="528" y="2928"/>
                  <a:ext cx="47" cy="96"/>
                </a:xfrm>
                <a:custGeom>
                  <a:avLst/>
                  <a:gdLst>
                    <a:gd name="T0" fmla="*/ 12 w 72"/>
                    <a:gd name="T1" fmla="*/ 0 h 192"/>
                    <a:gd name="T2" fmla="*/ 0 w 72"/>
                    <a:gd name="T3" fmla="*/ 192 h 19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</a:cxnLst>
                  <a:rect l="0" t="0" r="r" b="b"/>
                  <a:pathLst>
                    <a:path w="72" h="192">
                      <a:moveTo>
                        <a:pt x="12" y="0"/>
                      </a:moveTo>
                      <a:cubicBezTo>
                        <a:pt x="24" y="48"/>
                        <a:pt x="72" y="192"/>
                        <a:pt x="0" y="192"/>
                      </a:cubicBezTo>
                    </a:path>
                  </a:pathLst>
                </a:custGeom>
                <a:noFill/>
                <a:ln w="57150" cmpd="sng">
                  <a:solidFill>
                    <a:srgbClr val="33CC33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6" name="Group 28">
                <a:extLst>
                  <a:ext uri="{FF2B5EF4-FFF2-40B4-BE49-F238E27FC236}">
                    <a16:creationId xmlns:a16="http://schemas.microsoft.com/office/drawing/2014/main" id="{5BAEE46F-4213-4A95-90E5-2965F7C06EA5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 rot="4680742">
                <a:off x="936" y="2808"/>
                <a:ext cx="624" cy="1536"/>
                <a:chOff x="144" y="2256"/>
                <a:chExt cx="624" cy="1536"/>
              </a:xfrm>
            </p:grpSpPr>
            <p:sp>
              <p:nvSpPr>
                <p:cNvPr id="38" name="Freeform 29">
                  <a:extLst>
                    <a:ext uri="{FF2B5EF4-FFF2-40B4-BE49-F238E27FC236}">
                      <a16:creationId xmlns:a16="http://schemas.microsoft.com/office/drawing/2014/main" id="{C05D2501-D488-4829-9B75-E4C53522872A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84" y="2256"/>
                  <a:ext cx="192" cy="1536"/>
                </a:xfrm>
                <a:custGeom>
                  <a:avLst/>
                  <a:gdLst>
                    <a:gd name="T0" fmla="*/ 48 w 192"/>
                    <a:gd name="T1" fmla="*/ 0 h 1536"/>
                    <a:gd name="T2" fmla="*/ 0 w 192"/>
                    <a:gd name="T3" fmla="*/ 240 h 1536"/>
                    <a:gd name="T4" fmla="*/ 0 w 192"/>
                    <a:gd name="T5" fmla="*/ 480 h 1536"/>
                    <a:gd name="T6" fmla="*/ 48 w 192"/>
                    <a:gd name="T7" fmla="*/ 576 h 1536"/>
                    <a:gd name="T8" fmla="*/ 144 w 192"/>
                    <a:gd name="T9" fmla="*/ 720 h 1536"/>
                    <a:gd name="T10" fmla="*/ 180 w 192"/>
                    <a:gd name="T11" fmla="*/ 840 h 1536"/>
                    <a:gd name="T12" fmla="*/ 192 w 192"/>
                    <a:gd name="T13" fmla="*/ 984 h 1536"/>
                    <a:gd name="T14" fmla="*/ 192 w 192"/>
                    <a:gd name="T15" fmla="*/ 1056 h 1536"/>
                    <a:gd name="T16" fmla="*/ 192 w 192"/>
                    <a:gd name="T17" fmla="*/ 1152 h 1536"/>
                    <a:gd name="T18" fmla="*/ 144 w 192"/>
                    <a:gd name="T19" fmla="*/ 1392 h 1536"/>
                    <a:gd name="T20" fmla="*/ 96 w 192"/>
                    <a:gd name="T21" fmla="*/ 1536 h 15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</a:cxnLst>
                  <a:rect l="0" t="0" r="r" b="b"/>
                  <a:pathLst>
                    <a:path w="192" h="1536">
                      <a:moveTo>
                        <a:pt x="48" y="0"/>
                      </a:moveTo>
                      <a:lnTo>
                        <a:pt x="0" y="240"/>
                      </a:lnTo>
                      <a:lnTo>
                        <a:pt x="0" y="480"/>
                      </a:lnTo>
                      <a:lnTo>
                        <a:pt x="48" y="576"/>
                      </a:lnTo>
                      <a:lnTo>
                        <a:pt x="144" y="720"/>
                      </a:lnTo>
                      <a:lnTo>
                        <a:pt x="180" y="840"/>
                      </a:lnTo>
                      <a:lnTo>
                        <a:pt x="192" y="984"/>
                      </a:lnTo>
                      <a:lnTo>
                        <a:pt x="192" y="1056"/>
                      </a:lnTo>
                      <a:lnTo>
                        <a:pt x="192" y="1152"/>
                      </a:lnTo>
                      <a:lnTo>
                        <a:pt x="144" y="1392"/>
                      </a:lnTo>
                      <a:lnTo>
                        <a:pt x="96" y="1536"/>
                      </a:lnTo>
                    </a:path>
                  </a:pathLst>
                </a:custGeom>
                <a:noFill/>
                <a:ln w="38100" cmpd="sng">
                  <a:solidFill>
                    <a:srgbClr val="33CC33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9" name="Freeform 30">
                  <a:extLst>
                    <a:ext uri="{FF2B5EF4-FFF2-40B4-BE49-F238E27FC236}">
                      <a16:creationId xmlns:a16="http://schemas.microsoft.com/office/drawing/2014/main" id="{7D63A3A3-F792-4743-B62B-2C8C984FFE97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480" y="2496"/>
                  <a:ext cx="288" cy="432"/>
                </a:xfrm>
                <a:custGeom>
                  <a:avLst/>
                  <a:gdLst>
                    <a:gd name="T0" fmla="*/ 192 w 336"/>
                    <a:gd name="T1" fmla="*/ 816 h 816"/>
                    <a:gd name="T2" fmla="*/ 48 w 336"/>
                    <a:gd name="T3" fmla="*/ 768 h 816"/>
                    <a:gd name="T4" fmla="*/ 0 w 336"/>
                    <a:gd name="T5" fmla="*/ 624 h 816"/>
                    <a:gd name="T6" fmla="*/ 0 w 336"/>
                    <a:gd name="T7" fmla="*/ 480 h 816"/>
                    <a:gd name="T8" fmla="*/ 48 w 336"/>
                    <a:gd name="T9" fmla="*/ 336 h 816"/>
                    <a:gd name="T10" fmla="*/ 192 w 336"/>
                    <a:gd name="T11" fmla="*/ 96 h 816"/>
                    <a:gd name="T12" fmla="*/ 288 w 336"/>
                    <a:gd name="T13" fmla="*/ 0 h 816"/>
                    <a:gd name="T14" fmla="*/ 336 w 336"/>
                    <a:gd name="T15" fmla="*/ 192 h 816"/>
                    <a:gd name="T16" fmla="*/ 336 w 336"/>
                    <a:gd name="T17" fmla="*/ 336 h 816"/>
                    <a:gd name="T18" fmla="*/ 336 w 336"/>
                    <a:gd name="T19" fmla="*/ 480 h 816"/>
                    <a:gd name="T20" fmla="*/ 336 w 336"/>
                    <a:gd name="T21" fmla="*/ 576 h 816"/>
                    <a:gd name="T22" fmla="*/ 288 w 336"/>
                    <a:gd name="T23" fmla="*/ 720 h 816"/>
                    <a:gd name="T24" fmla="*/ 192 w 336"/>
                    <a:gd name="T25" fmla="*/ 816 h 81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</a:cxnLst>
                  <a:rect l="0" t="0" r="r" b="b"/>
                  <a:pathLst>
                    <a:path w="336" h="816">
                      <a:moveTo>
                        <a:pt x="192" y="816"/>
                      </a:moveTo>
                      <a:lnTo>
                        <a:pt x="48" y="768"/>
                      </a:lnTo>
                      <a:lnTo>
                        <a:pt x="0" y="624"/>
                      </a:lnTo>
                      <a:lnTo>
                        <a:pt x="0" y="480"/>
                      </a:lnTo>
                      <a:lnTo>
                        <a:pt x="48" y="336"/>
                      </a:lnTo>
                      <a:lnTo>
                        <a:pt x="192" y="96"/>
                      </a:lnTo>
                      <a:lnTo>
                        <a:pt x="288" y="0"/>
                      </a:lnTo>
                      <a:lnTo>
                        <a:pt x="336" y="192"/>
                      </a:lnTo>
                      <a:lnTo>
                        <a:pt x="336" y="336"/>
                      </a:lnTo>
                      <a:lnTo>
                        <a:pt x="336" y="480"/>
                      </a:lnTo>
                      <a:lnTo>
                        <a:pt x="336" y="576"/>
                      </a:lnTo>
                      <a:lnTo>
                        <a:pt x="288" y="720"/>
                      </a:lnTo>
                      <a:lnTo>
                        <a:pt x="192" y="816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chemeClr val="tx2"/>
                    </a:gs>
                    <a:gs pos="100000">
                      <a:srgbClr val="33CC33"/>
                    </a:gs>
                  </a:gsLst>
                  <a:lin ang="5400000" scaled="1"/>
                </a:gradFill>
                <a:ln w="9525" cap="rnd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0" name="Freeform 31">
                  <a:extLst>
                    <a:ext uri="{FF2B5EF4-FFF2-40B4-BE49-F238E27FC236}">
                      <a16:creationId xmlns:a16="http://schemas.microsoft.com/office/drawing/2014/main" id="{658FC20A-E6AF-4289-928B-F5C62F74B342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576" y="2527"/>
                  <a:ext cx="128" cy="401"/>
                </a:xfrm>
                <a:custGeom>
                  <a:avLst/>
                  <a:gdLst>
                    <a:gd name="T0" fmla="*/ 0 w 96"/>
                    <a:gd name="T1" fmla="*/ 480 h 480"/>
                    <a:gd name="T2" fmla="*/ 48 w 96"/>
                    <a:gd name="T3" fmla="*/ 288 h 480"/>
                    <a:gd name="T4" fmla="*/ 48 w 96"/>
                    <a:gd name="T5" fmla="*/ 192 h 480"/>
                    <a:gd name="T6" fmla="*/ 96 w 96"/>
                    <a:gd name="T7" fmla="*/ 0 h 4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96" h="480">
                      <a:moveTo>
                        <a:pt x="0" y="480"/>
                      </a:moveTo>
                      <a:lnTo>
                        <a:pt x="48" y="288"/>
                      </a:lnTo>
                      <a:lnTo>
                        <a:pt x="48" y="192"/>
                      </a:lnTo>
                      <a:lnTo>
                        <a:pt x="96" y="0"/>
                      </a:lnTo>
                    </a:path>
                  </a:pathLst>
                </a:custGeom>
                <a:noFill/>
                <a:ln w="3175" cmpd="sng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1" name="Freeform 32">
                  <a:extLst>
                    <a:ext uri="{FF2B5EF4-FFF2-40B4-BE49-F238E27FC236}">
                      <a16:creationId xmlns:a16="http://schemas.microsoft.com/office/drawing/2014/main" id="{37518E8B-EA8E-464E-B99A-A8FC248003D3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640" y="2650"/>
                  <a:ext cx="128" cy="124"/>
                </a:xfrm>
                <a:custGeom>
                  <a:avLst/>
                  <a:gdLst>
                    <a:gd name="T0" fmla="*/ 0 w 96"/>
                    <a:gd name="T1" fmla="*/ 480 h 480"/>
                    <a:gd name="T2" fmla="*/ 48 w 96"/>
                    <a:gd name="T3" fmla="*/ 288 h 480"/>
                    <a:gd name="T4" fmla="*/ 48 w 96"/>
                    <a:gd name="T5" fmla="*/ 192 h 480"/>
                    <a:gd name="T6" fmla="*/ 96 w 96"/>
                    <a:gd name="T7" fmla="*/ 0 h 4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96" h="480">
                      <a:moveTo>
                        <a:pt x="0" y="480"/>
                      </a:moveTo>
                      <a:lnTo>
                        <a:pt x="48" y="288"/>
                      </a:lnTo>
                      <a:lnTo>
                        <a:pt x="48" y="192"/>
                      </a:lnTo>
                      <a:lnTo>
                        <a:pt x="96" y="0"/>
                      </a:lnTo>
                    </a:path>
                  </a:pathLst>
                </a:custGeom>
                <a:noFill/>
                <a:ln w="3175" cmpd="sng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2" name="Freeform 33">
                  <a:extLst>
                    <a:ext uri="{FF2B5EF4-FFF2-40B4-BE49-F238E27FC236}">
                      <a16:creationId xmlns:a16="http://schemas.microsoft.com/office/drawing/2014/main" id="{45552743-5689-4B6E-80E5-87BF9ECD3305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544" y="2650"/>
                  <a:ext cx="64" cy="216"/>
                </a:xfrm>
                <a:custGeom>
                  <a:avLst/>
                  <a:gdLst>
                    <a:gd name="T0" fmla="*/ 96 w 96"/>
                    <a:gd name="T1" fmla="*/ 336 h 336"/>
                    <a:gd name="T2" fmla="*/ 12 w 96"/>
                    <a:gd name="T3" fmla="*/ 264 h 336"/>
                    <a:gd name="T4" fmla="*/ 72 w 96"/>
                    <a:gd name="T5" fmla="*/ 192 h 336"/>
                    <a:gd name="T6" fmla="*/ 0 w 96"/>
                    <a:gd name="T7" fmla="*/ 0 h 3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96" h="336">
                      <a:moveTo>
                        <a:pt x="96" y="336"/>
                      </a:moveTo>
                      <a:lnTo>
                        <a:pt x="12" y="264"/>
                      </a:lnTo>
                      <a:lnTo>
                        <a:pt x="72" y="192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3175" cmpd="sng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3" name="Freeform 34">
                  <a:extLst>
                    <a:ext uri="{FF2B5EF4-FFF2-40B4-BE49-F238E27FC236}">
                      <a16:creationId xmlns:a16="http://schemas.microsoft.com/office/drawing/2014/main" id="{45999A18-D048-4CD4-927D-CA6B296F5760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624" y="2558"/>
                  <a:ext cx="16" cy="154"/>
                </a:xfrm>
                <a:custGeom>
                  <a:avLst/>
                  <a:gdLst>
                    <a:gd name="T0" fmla="*/ 24 w 24"/>
                    <a:gd name="T1" fmla="*/ 240 h 240"/>
                    <a:gd name="T2" fmla="*/ 0 w 24"/>
                    <a:gd name="T3" fmla="*/ 144 h 240"/>
                    <a:gd name="T4" fmla="*/ 0 w 24"/>
                    <a:gd name="T5" fmla="*/ 96 h 240"/>
                    <a:gd name="T6" fmla="*/ 24 w 24"/>
                    <a:gd name="T7" fmla="*/ 0 h 24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4" h="240">
                      <a:moveTo>
                        <a:pt x="24" y="240"/>
                      </a:moveTo>
                      <a:lnTo>
                        <a:pt x="0" y="144"/>
                      </a:lnTo>
                      <a:lnTo>
                        <a:pt x="0" y="96"/>
                      </a:lnTo>
                      <a:lnTo>
                        <a:pt x="24" y="0"/>
                      </a:lnTo>
                    </a:path>
                  </a:pathLst>
                </a:custGeom>
                <a:noFill/>
                <a:ln w="3175" cmpd="sng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" name="Freeform 35">
                  <a:extLst>
                    <a:ext uri="{FF2B5EF4-FFF2-40B4-BE49-F238E27FC236}">
                      <a16:creationId xmlns:a16="http://schemas.microsoft.com/office/drawing/2014/main" id="{72B5F7B4-22D1-4028-B04F-E5F83FED2558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-3514978">
                  <a:off x="216" y="3072"/>
                  <a:ext cx="288" cy="432"/>
                </a:xfrm>
                <a:custGeom>
                  <a:avLst/>
                  <a:gdLst>
                    <a:gd name="T0" fmla="*/ 192 w 336"/>
                    <a:gd name="T1" fmla="*/ 816 h 816"/>
                    <a:gd name="T2" fmla="*/ 48 w 336"/>
                    <a:gd name="T3" fmla="*/ 768 h 816"/>
                    <a:gd name="T4" fmla="*/ 0 w 336"/>
                    <a:gd name="T5" fmla="*/ 624 h 816"/>
                    <a:gd name="T6" fmla="*/ 0 w 336"/>
                    <a:gd name="T7" fmla="*/ 480 h 816"/>
                    <a:gd name="T8" fmla="*/ 48 w 336"/>
                    <a:gd name="T9" fmla="*/ 336 h 816"/>
                    <a:gd name="T10" fmla="*/ 192 w 336"/>
                    <a:gd name="T11" fmla="*/ 96 h 816"/>
                    <a:gd name="T12" fmla="*/ 288 w 336"/>
                    <a:gd name="T13" fmla="*/ 0 h 816"/>
                    <a:gd name="T14" fmla="*/ 336 w 336"/>
                    <a:gd name="T15" fmla="*/ 192 h 816"/>
                    <a:gd name="T16" fmla="*/ 336 w 336"/>
                    <a:gd name="T17" fmla="*/ 336 h 816"/>
                    <a:gd name="T18" fmla="*/ 336 w 336"/>
                    <a:gd name="T19" fmla="*/ 480 h 816"/>
                    <a:gd name="T20" fmla="*/ 336 w 336"/>
                    <a:gd name="T21" fmla="*/ 576 h 816"/>
                    <a:gd name="T22" fmla="*/ 288 w 336"/>
                    <a:gd name="T23" fmla="*/ 720 h 816"/>
                    <a:gd name="T24" fmla="*/ 192 w 336"/>
                    <a:gd name="T25" fmla="*/ 816 h 81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</a:cxnLst>
                  <a:rect l="0" t="0" r="r" b="b"/>
                  <a:pathLst>
                    <a:path w="336" h="816">
                      <a:moveTo>
                        <a:pt x="192" y="816"/>
                      </a:moveTo>
                      <a:lnTo>
                        <a:pt x="48" y="768"/>
                      </a:lnTo>
                      <a:lnTo>
                        <a:pt x="0" y="624"/>
                      </a:lnTo>
                      <a:lnTo>
                        <a:pt x="0" y="480"/>
                      </a:lnTo>
                      <a:lnTo>
                        <a:pt x="48" y="336"/>
                      </a:lnTo>
                      <a:lnTo>
                        <a:pt x="192" y="96"/>
                      </a:lnTo>
                      <a:lnTo>
                        <a:pt x="288" y="0"/>
                      </a:lnTo>
                      <a:lnTo>
                        <a:pt x="336" y="192"/>
                      </a:lnTo>
                      <a:lnTo>
                        <a:pt x="336" y="336"/>
                      </a:lnTo>
                      <a:lnTo>
                        <a:pt x="336" y="480"/>
                      </a:lnTo>
                      <a:lnTo>
                        <a:pt x="336" y="576"/>
                      </a:lnTo>
                      <a:lnTo>
                        <a:pt x="288" y="720"/>
                      </a:lnTo>
                      <a:lnTo>
                        <a:pt x="192" y="816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chemeClr val="tx2"/>
                    </a:gs>
                    <a:gs pos="100000">
                      <a:srgbClr val="33CC33"/>
                    </a:gs>
                  </a:gsLst>
                  <a:lin ang="5400000" scaled="1"/>
                </a:gradFill>
                <a:ln w="9525" cap="rnd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5" name="Freeform 36">
                  <a:extLst>
                    <a:ext uri="{FF2B5EF4-FFF2-40B4-BE49-F238E27FC236}">
                      <a16:creationId xmlns:a16="http://schemas.microsoft.com/office/drawing/2014/main" id="{0304E983-3CC9-4670-B0B6-B4B6EC63AAEE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-3514978">
                  <a:off x="317" y="3081"/>
                  <a:ext cx="128" cy="401"/>
                </a:xfrm>
                <a:custGeom>
                  <a:avLst/>
                  <a:gdLst>
                    <a:gd name="T0" fmla="*/ 0 w 96"/>
                    <a:gd name="T1" fmla="*/ 480 h 480"/>
                    <a:gd name="T2" fmla="*/ 48 w 96"/>
                    <a:gd name="T3" fmla="*/ 288 h 480"/>
                    <a:gd name="T4" fmla="*/ 48 w 96"/>
                    <a:gd name="T5" fmla="*/ 192 h 480"/>
                    <a:gd name="T6" fmla="*/ 96 w 96"/>
                    <a:gd name="T7" fmla="*/ 0 h 4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96" h="480">
                      <a:moveTo>
                        <a:pt x="0" y="480"/>
                      </a:moveTo>
                      <a:lnTo>
                        <a:pt x="48" y="288"/>
                      </a:lnTo>
                      <a:lnTo>
                        <a:pt x="48" y="192"/>
                      </a:lnTo>
                      <a:lnTo>
                        <a:pt x="96" y="0"/>
                      </a:lnTo>
                    </a:path>
                  </a:pathLst>
                </a:custGeom>
                <a:noFill/>
                <a:ln w="3175" cmpd="sng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6" name="Freeform 37">
                  <a:extLst>
                    <a:ext uri="{FF2B5EF4-FFF2-40B4-BE49-F238E27FC236}">
                      <a16:creationId xmlns:a16="http://schemas.microsoft.com/office/drawing/2014/main" id="{90A8D644-A55D-4387-9229-D1B91EEBA718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-3514978">
                  <a:off x="337" y="3157"/>
                  <a:ext cx="128" cy="124"/>
                </a:xfrm>
                <a:custGeom>
                  <a:avLst/>
                  <a:gdLst>
                    <a:gd name="T0" fmla="*/ 0 w 96"/>
                    <a:gd name="T1" fmla="*/ 480 h 480"/>
                    <a:gd name="T2" fmla="*/ 48 w 96"/>
                    <a:gd name="T3" fmla="*/ 288 h 480"/>
                    <a:gd name="T4" fmla="*/ 48 w 96"/>
                    <a:gd name="T5" fmla="*/ 192 h 480"/>
                    <a:gd name="T6" fmla="*/ 96 w 96"/>
                    <a:gd name="T7" fmla="*/ 0 h 4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96" h="480">
                      <a:moveTo>
                        <a:pt x="0" y="480"/>
                      </a:moveTo>
                      <a:lnTo>
                        <a:pt x="48" y="288"/>
                      </a:lnTo>
                      <a:lnTo>
                        <a:pt x="48" y="192"/>
                      </a:lnTo>
                      <a:lnTo>
                        <a:pt x="96" y="0"/>
                      </a:lnTo>
                    </a:path>
                  </a:pathLst>
                </a:custGeom>
                <a:noFill/>
                <a:ln w="3175" cmpd="sng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7" name="Freeform 38">
                  <a:extLst>
                    <a:ext uri="{FF2B5EF4-FFF2-40B4-BE49-F238E27FC236}">
                      <a16:creationId xmlns:a16="http://schemas.microsoft.com/office/drawing/2014/main" id="{C456A585-4A50-452F-AB4E-9700633BAC99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-3514978">
                  <a:off x="342" y="3244"/>
                  <a:ext cx="64" cy="216"/>
                </a:xfrm>
                <a:custGeom>
                  <a:avLst/>
                  <a:gdLst>
                    <a:gd name="T0" fmla="*/ 96 w 96"/>
                    <a:gd name="T1" fmla="*/ 336 h 336"/>
                    <a:gd name="T2" fmla="*/ 12 w 96"/>
                    <a:gd name="T3" fmla="*/ 264 h 336"/>
                    <a:gd name="T4" fmla="*/ 72 w 96"/>
                    <a:gd name="T5" fmla="*/ 192 h 336"/>
                    <a:gd name="T6" fmla="*/ 0 w 96"/>
                    <a:gd name="T7" fmla="*/ 0 h 3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96" h="336">
                      <a:moveTo>
                        <a:pt x="96" y="336"/>
                      </a:moveTo>
                      <a:lnTo>
                        <a:pt x="12" y="264"/>
                      </a:lnTo>
                      <a:lnTo>
                        <a:pt x="72" y="192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3175" cmpd="sng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8" name="Freeform 39">
                  <a:extLst>
                    <a:ext uri="{FF2B5EF4-FFF2-40B4-BE49-F238E27FC236}">
                      <a16:creationId xmlns:a16="http://schemas.microsoft.com/office/drawing/2014/main" id="{E6DBA438-F5CC-4835-898E-B29BB00A803B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-3514978">
                  <a:off x="290" y="3164"/>
                  <a:ext cx="16" cy="154"/>
                </a:xfrm>
                <a:custGeom>
                  <a:avLst/>
                  <a:gdLst>
                    <a:gd name="T0" fmla="*/ 24 w 24"/>
                    <a:gd name="T1" fmla="*/ 240 h 240"/>
                    <a:gd name="T2" fmla="*/ 0 w 24"/>
                    <a:gd name="T3" fmla="*/ 144 h 240"/>
                    <a:gd name="T4" fmla="*/ 0 w 24"/>
                    <a:gd name="T5" fmla="*/ 96 h 240"/>
                    <a:gd name="T6" fmla="*/ 24 w 24"/>
                    <a:gd name="T7" fmla="*/ 0 h 24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4" h="240">
                      <a:moveTo>
                        <a:pt x="24" y="240"/>
                      </a:moveTo>
                      <a:lnTo>
                        <a:pt x="0" y="144"/>
                      </a:lnTo>
                      <a:lnTo>
                        <a:pt x="0" y="96"/>
                      </a:lnTo>
                      <a:lnTo>
                        <a:pt x="24" y="0"/>
                      </a:lnTo>
                    </a:path>
                  </a:pathLst>
                </a:custGeom>
                <a:noFill/>
                <a:ln w="3175" cmpd="sng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9" name="Freeform 40">
                  <a:extLst>
                    <a:ext uri="{FF2B5EF4-FFF2-40B4-BE49-F238E27FC236}">
                      <a16:creationId xmlns:a16="http://schemas.microsoft.com/office/drawing/2014/main" id="{9132A561-1D84-456D-AE32-6C631EAC3E6C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504" y="3420"/>
                  <a:ext cx="60" cy="96"/>
                </a:xfrm>
                <a:custGeom>
                  <a:avLst/>
                  <a:gdLst>
                    <a:gd name="T0" fmla="*/ 0 w 60"/>
                    <a:gd name="T1" fmla="*/ 0 h 96"/>
                    <a:gd name="T2" fmla="*/ 48 w 60"/>
                    <a:gd name="T3" fmla="*/ 96 h 9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</a:cxnLst>
                  <a:rect l="0" t="0" r="r" b="b"/>
                  <a:pathLst>
                    <a:path w="60" h="96">
                      <a:moveTo>
                        <a:pt x="0" y="0"/>
                      </a:moveTo>
                      <a:cubicBezTo>
                        <a:pt x="60" y="20"/>
                        <a:pt x="48" y="36"/>
                        <a:pt x="48" y="96"/>
                      </a:cubicBezTo>
                    </a:path>
                  </a:pathLst>
                </a:custGeom>
                <a:noFill/>
                <a:ln w="57150" cmpd="sng">
                  <a:solidFill>
                    <a:srgbClr val="33CC33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0" name="Freeform 41">
                  <a:extLst>
                    <a:ext uri="{FF2B5EF4-FFF2-40B4-BE49-F238E27FC236}">
                      <a16:creationId xmlns:a16="http://schemas.microsoft.com/office/drawing/2014/main" id="{E18A5C19-CCF7-47B8-9BF4-7AC70D72A2C2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flipH="1">
                  <a:off x="528" y="2928"/>
                  <a:ext cx="47" cy="96"/>
                </a:xfrm>
                <a:custGeom>
                  <a:avLst/>
                  <a:gdLst>
                    <a:gd name="T0" fmla="*/ 12 w 72"/>
                    <a:gd name="T1" fmla="*/ 0 h 192"/>
                    <a:gd name="T2" fmla="*/ 0 w 72"/>
                    <a:gd name="T3" fmla="*/ 192 h 19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</a:cxnLst>
                  <a:rect l="0" t="0" r="r" b="b"/>
                  <a:pathLst>
                    <a:path w="72" h="192">
                      <a:moveTo>
                        <a:pt x="12" y="0"/>
                      </a:moveTo>
                      <a:cubicBezTo>
                        <a:pt x="24" y="48"/>
                        <a:pt x="72" y="192"/>
                        <a:pt x="0" y="192"/>
                      </a:cubicBezTo>
                    </a:path>
                  </a:pathLst>
                </a:custGeom>
                <a:noFill/>
                <a:ln w="57150" cmpd="sng">
                  <a:solidFill>
                    <a:srgbClr val="33CC33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7" name="Group 42">
                <a:extLst>
                  <a:ext uri="{FF2B5EF4-FFF2-40B4-BE49-F238E27FC236}">
                    <a16:creationId xmlns:a16="http://schemas.microsoft.com/office/drawing/2014/main" id="{28D0953B-2D93-4441-97E9-235A064C444C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 rot="9942732">
                <a:off x="144" y="3360"/>
                <a:ext cx="768" cy="888"/>
                <a:chOff x="144" y="504"/>
                <a:chExt cx="1512" cy="1488"/>
              </a:xfrm>
            </p:grpSpPr>
            <p:sp>
              <p:nvSpPr>
                <p:cNvPr id="32" name="Freeform 43">
                  <a:extLst>
                    <a:ext uri="{FF2B5EF4-FFF2-40B4-BE49-F238E27FC236}">
                      <a16:creationId xmlns:a16="http://schemas.microsoft.com/office/drawing/2014/main" id="{8F0EBC53-9FC5-43BF-AEAD-50916B827FB0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-5018420">
                  <a:off x="108" y="960"/>
                  <a:ext cx="720" cy="648"/>
                </a:xfrm>
                <a:custGeom>
                  <a:avLst/>
                  <a:gdLst>
                    <a:gd name="T0" fmla="*/ 336 w 720"/>
                    <a:gd name="T1" fmla="*/ 636 h 648"/>
                    <a:gd name="T2" fmla="*/ 192 w 720"/>
                    <a:gd name="T3" fmla="*/ 600 h 648"/>
                    <a:gd name="T4" fmla="*/ 48 w 720"/>
                    <a:gd name="T5" fmla="*/ 456 h 648"/>
                    <a:gd name="T6" fmla="*/ 0 w 720"/>
                    <a:gd name="T7" fmla="*/ 360 h 648"/>
                    <a:gd name="T8" fmla="*/ 0 w 720"/>
                    <a:gd name="T9" fmla="*/ 216 h 648"/>
                    <a:gd name="T10" fmla="*/ 48 w 720"/>
                    <a:gd name="T11" fmla="*/ 120 h 648"/>
                    <a:gd name="T12" fmla="*/ 192 w 720"/>
                    <a:gd name="T13" fmla="*/ 72 h 648"/>
                    <a:gd name="T14" fmla="*/ 312 w 720"/>
                    <a:gd name="T15" fmla="*/ 120 h 648"/>
                    <a:gd name="T16" fmla="*/ 360 w 720"/>
                    <a:gd name="T17" fmla="*/ 36 h 648"/>
                    <a:gd name="T18" fmla="*/ 468 w 720"/>
                    <a:gd name="T19" fmla="*/ 0 h 648"/>
                    <a:gd name="T20" fmla="*/ 588 w 720"/>
                    <a:gd name="T21" fmla="*/ 24 h 648"/>
                    <a:gd name="T22" fmla="*/ 672 w 720"/>
                    <a:gd name="T23" fmla="*/ 120 h 648"/>
                    <a:gd name="T24" fmla="*/ 720 w 720"/>
                    <a:gd name="T25" fmla="*/ 312 h 648"/>
                    <a:gd name="T26" fmla="*/ 672 w 720"/>
                    <a:gd name="T27" fmla="*/ 456 h 648"/>
                    <a:gd name="T28" fmla="*/ 576 w 720"/>
                    <a:gd name="T29" fmla="*/ 552 h 648"/>
                    <a:gd name="T30" fmla="*/ 528 w 720"/>
                    <a:gd name="T31" fmla="*/ 648 h 648"/>
                    <a:gd name="T32" fmla="*/ 336 w 720"/>
                    <a:gd name="T33" fmla="*/ 636 h 64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</a:cxnLst>
                  <a:rect l="0" t="0" r="r" b="b"/>
                  <a:pathLst>
                    <a:path w="720" h="648">
                      <a:moveTo>
                        <a:pt x="336" y="636"/>
                      </a:moveTo>
                      <a:lnTo>
                        <a:pt x="192" y="600"/>
                      </a:lnTo>
                      <a:lnTo>
                        <a:pt x="48" y="456"/>
                      </a:lnTo>
                      <a:lnTo>
                        <a:pt x="0" y="360"/>
                      </a:lnTo>
                      <a:lnTo>
                        <a:pt x="0" y="216"/>
                      </a:lnTo>
                      <a:lnTo>
                        <a:pt x="48" y="120"/>
                      </a:lnTo>
                      <a:lnTo>
                        <a:pt x="192" y="72"/>
                      </a:lnTo>
                      <a:lnTo>
                        <a:pt x="312" y="120"/>
                      </a:lnTo>
                      <a:lnTo>
                        <a:pt x="360" y="36"/>
                      </a:lnTo>
                      <a:lnTo>
                        <a:pt x="468" y="0"/>
                      </a:lnTo>
                      <a:lnTo>
                        <a:pt x="588" y="24"/>
                      </a:lnTo>
                      <a:lnTo>
                        <a:pt x="672" y="120"/>
                      </a:lnTo>
                      <a:lnTo>
                        <a:pt x="720" y="312"/>
                      </a:lnTo>
                      <a:lnTo>
                        <a:pt x="672" y="456"/>
                      </a:lnTo>
                      <a:lnTo>
                        <a:pt x="576" y="552"/>
                      </a:lnTo>
                      <a:lnTo>
                        <a:pt x="528" y="648"/>
                      </a:lnTo>
                      <a:lnTo>
                        <a:pt x="336" y="636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FF66CC"/>
                    </a:gs>
                    <a:gs pos="100000">
                      <a:srgbClr val="FFFF00"/>
                    </a:gs>
                  </a:gsLst>
                  <a:lin ang="5400000" scaled="1"/>
                </a:gradFill>
                <a:ln w="9525" cap="rnd">
                  <a:solidFill>
                    <a:srgbClr val="B8341E"/>
                  </a:solidFill>
                  <a:prstDash val="sysDot"/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3" name="Freeform 44">
                  <a:extLst>
                    <a:ext uri="{FF2B5EF4-FFF2-40B4-BE49-F238E27FC236}">
                      <a16:creationId xmlns:a16="http://schemas.microsoft.com/office/drawing/2014/main" id="{112B7604-15E2-4B53-A474-80D3C38FF5C0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36" y="504"/>
                  <a:ext cx="720" cy="648"/>
                </a:xfrm>
                <a:custGeom>
                  <a:avLst/>
                  <a:gdLst>
                    <a:gd name="T0" fmla="*/ 336 w 720"/>
                    <a:gd name="T1" fmla="*/ 636 h 648"/>
                    <a:gd name="T2" fmla="*/ 192 w 720"/>
                    <a:gd name="T3" fmla="*/ 600 h 648"/>
                    <a:gd name="T4" fmla="*/ 48 w 720"/>
                    <a:gd name="T5" fmla="*/ 456 h 648"/>
                    <a:gd name="T6" fmla="*/ 0 w 720"/>
                    <a:gd name="T7" fmla="*/ 360 h 648"/>
                    <a:gd name="T8" fmla="*/ 0 w 720"/>
                    <a:gd name="T9" fmla="*/ 216 h 648"/>
                    <a:gd name="T10" fmla="*/ 48 w 720"/>
                    <a:gd name="T11" fmla="*/ 120 h 648"/>
                    <a:gd name="T12" fmla="*/ 192 w 720"/>
                    <a:gd name="T13" fmla="*/ 72 h 648"/>
                    <a:gd name="T14" fmla="*/ 312 w 720"/>
                    <a:gd name="T15" fmla="*/ 120 h 648"/>
                    <a:gd name="T16" fmla="*/ 360 w 720"/>
                    <a:gd name="T17" fmla="*/ 36 h 648"/>
                    <a:gd name="T18" fmla="*/ 468 w 720"/>
                    <a:gd name="T19" fmla="*/ 0 h 648"/>
                    <a:gd name="T20" fmla="*/ 588 w 720"/>
                    <a:gd name="T21" fmla="*/ 24 h 648"/>
                    <a:gd name="T22" fmla="*/ 672 w 720"/>
                    <a:gd name="T23" fmla="*/ 120 h 648"/>
                    <a:gd name="T24" fmla="*/ 720 w 720"/>
                    <a:gd name="T25" fmla="*/ 312 h 648"/>
                    <a:gd name="T26" fmla="*/ 672 w 720"/>
                    <a:gd name="T27" fmla="*/ 456 h 648"/>
                    <a:gd name="T28" fmla="*/ 576 w 720"/>
                    <a:gd name="T29" fmla="*/ 552 h 648"/>
                    <a:gd name="T30" fmla="*/ 528 w 720"/>
                    <a:gd name="T31" fmla="*/ 648 h 648"/>
                    <a:gd name="T32" fmla="*/ 336 w 720"/>
                    <a:gd name="T33" fmla="*/ 636 h 64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</a:cxnLst>
                  <a:rect l="0" t="0" r="r" b="b"/>
                  <a:pathLst>
                    <a:path w="720" h="648">
                      <a:moveTo>
                        <a:pt x="336" y="636"/>
                      </a:moveTo>
                      <a:lnTo>
                        <a:pt x="192" y="600"/>
                      </a:lnTo>
                      <a:lnTo>
                        <a:pt x="48" y="456"/>
                      </a:lnTo>
                      <a:lnTo>
                        <a:pt x="0" y="360"/>
                      </a:lnTo>
                      <a:lnTo>
                        <a:pt x="0" y="216"/>
                      </a:lnTo>
                      <a:lnTo>
                        <a:pt x="48" y="120"/>
                      </a:lnTo>
                      <a:lnTo>
                        <a:pt x="192" y="72"/>
                      </a:lnTo>
                      <a:lnTo>
                        <a:pt x="312" y="120"/>
                      </a:lnTo>
                      <a:lnTo>
                        <a:pt x="360" y="36"/>
                      </a:lnTo>
                      <a:lnTo>
                        <a:pt x="468" y="0"/>
                      </a:lnTo>
                      <a:lnTo>
                        <a:pt x="588" y="24"/>
                      </a:lnTo>
                      <a:lnTo>
                        <a:pt x="672" y="120"/>
                      </a:lnTo>
                      <a:lnTo>
                        <a:pt x="720" y="312"/>
                      </a:lnTo>
                      <a:lnTo>
                        <a:pt x="672" y="456"/>
                      </a:lnTo>
                      <a:lnTo>
                        <a:pt x="576" y="552"/>
                      </a:lnTo>
                      <a:lnTo>
                        <a:pt x="528" y="648"/>
                      </a:lnTo>
                      <a:lnTo>
                        <a:pt x="336" y="636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FF66CC"/>
                    </a:gs>
                    <a:gs pos="100000">
                      <a:srgbClr val="FFFF00"/>
                    </a:gs>
                  </a:gsLst>
                  <a:lin ang="5400000" scaled="1"/>
                </a:gradFill>
                <a:ln w="9525" cap="rnd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" name="Freeform 45">
                  <a:extLst>
                    <a:ext uri="{FF2B5EF4-FFF2-40B4-BE49-F238E27FC236}">
                      <a16:creationId xmlns:a16="http://schemas.microsoft.com/office/drawing/2014/main" id="{4246F795-F5CD-423A-8F4C-49534CD5C965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3651646">
                  <a:off x="876" y="612"/>
                  <a:ext cx="720" cy="648"/>
                </a:xfrm>
                <a:custGeom>
                  <a:avLst/>
                  <a:gdLst>
                    <a:gd name="T0" fmla="*/ 336 w 720"/>
                    <a:gd name="T1" fmla="*/ 636 h 648"/>
                    <a:gd name="T2" fmla="*/ 192 w 720"/>
                    <a:gd name="T3" fmla="*/ 600 h 648"/>
                    <a:gd name="T4" fmla="*/ 48 w 720"/>
                    <a:gd name="T5" fmla="*/ 456 h 648"/>
                    <a:gd name="T6" fmla="*/ 0 w 720"/>
                    <a:gd name="T7" fmla="*/ 360 h 648"/>
                    <a:gd name="T8" fmla="*/ 0 w 720"/>
                    <a:gd name="T9" fmla="*/ 216 h 648"/>
                    <a:gd name="T10" fmla="*/ 48 w 720"/>
                    <a:gd name="T11" fmla="*/ 120 h 648"/>
                    <a:gd name="T12" fmla="*/ 192 w 720"/>
                    <a:gd name="T13" fmla="*/ 72 h 648"/>
                    <a:gd name="T14" fmla="*/ 312 w 720"/>
                    <a:gd name="T15" fmla="*/ 120 h 648"/>
                    <a:gd name="T16" fmla="*/ 360 w 720"/>
                    <a:gd name="T17" fmla="*/ 36 h 648"/>
                    <a:gd name="T18" fmla="*/ 468 w 720"/>
                    <a:gd name="T19" fmla="*/ 0 h 648"/>
                    <a:gd name="T20" fmla="*/ 588 w 720"/>
                    <a:gd name="T21" fmla="*/ 24 h 648"/>
                    <a:gd name="T22" fmla="*/ 672 w 720"/>
                    <a:gd name="T23" fmla="*/ 120 h 648"/>
                    <a:gd name="T24" fmla="*/ 720 w 720"/>
                    <a:gd name="T25" fmla="*/ 312 h 648"/>
                    <a:gd name="T26" fmla="*/ 672 w 720"/>
                    <a:gd name="T27" fmla="*/ 456 h 648"/>
                    <a:gd name="T28" fmla="*/ 576 w 720"/>
                    <a:gd name="T29" fmla="*/ 552 h 648"/>
                    <a:gd name="T30" fmla="*/ 528 w 720"/>
                    <a:gd name="T31" fmla="*/ 648 h 648"/>
                    <a:gd name="T32" fmla="*/ 336 w 720"/>
                    <a:gd name="T33" fmla="*/ 636 h 64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</a:cxnLst>
                  <a:rect l="0" t="0" r="r" b="b"/>
                  <a:pathLst>
                    <a:path w="720" h="648">
                      <a:moveTo>
                        <a:pt x="336" y="636"/>
                      </a:moveTo>
                      <a:lnTo>
                        <a:pt x="192" y="600"/>
                      </a:lnTo>
                      <a:lnTo>
                        <a:pt x="48" y="456"/>
                      </a:lnTo>
                      <a:lnTo>
                        <a:pt x="0" y="360"/>
                      </a:lnTo>
                      <a:lnTo>
                        <a:pt x="0" y="216"/>
                      </a:lnTo>
                      <a:lnTo>
                        <a:pt x="48" y="120"/>
                      </a:lnTo>
                      <a:lnTo>
                        <a:pt x="192" y="72"/>
                      </a:lnTo>
                      <a:lnTo>
                        <a:pt x="312" y="120"/>
                      </a:lnTo>
                      <a:lnTo>
                        <a:pt x="360" y="36"/>
                      </a:lnTo>
                      <a:lnTo>
                        <a:pt x="468" y="0"/>
                      </a:lnTo>
                      <a:lnTo>
                        <a:pt x="588" y="24"/>
                      </a:lnTo>
                      <a:lnTo>
                        <a:pt x="672" y="120"/>
                      </a:lnTo>
                      <a:lnTo>
                        <a:pt x="720" y="312"/>
                      </a:lnTo>
                      <a:lnTo>
                        <a:pt x="672" y="456"/>
                      </a:lnTo>
                      <a:lnTo>
                        <a:pt x="576" y="552"/>
                      </a:lnTo>
                      <a:lnTo>
                        <a:pt x="528" y="648"/>
                      </a:lnTo>
                      <a:lnTo>
                        <a:pt x="336" y="636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FF66CC"/>
                    </a:gs>
                    <a:gs pos="100000">
                      <a:srgbClr val="FFFF00"/>
                    </a:gs>
                  </a:gsLst>
                  <a:lin ang="5400000" scaled="1"/>
                </a:gradFill>
                <a:ln w="9525" cap="rnd">
                  <a:solidFill>
                    <a:srgbClr val="B8341E"/>
                  </a:solidFill>
                  <a:prstDash val="sysDot"/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5" name="Freeform 46">
                  <a:extLst>
                    <a:ext uri="{FF2B5EF4-FFF2-40B4-BE49-F238E27FC236}">
                      <a16:creationId xmlns:a16="http://schemas.microsoft.com/office/drawing/2014/main" id="{0DE3A9E8-1DD4-4B31-BBEB-F86B78F0614A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8016108">
                  <a:off x="972" y="1092"/>
                  <a:ext cx="720" cy="648"/>
                </a:xfrm>
                <a:custGeom>
                  <a:avLst/>
                  <a:gdLst>
                    <a:gd name="T0" fmla="*/ 336 w 720"/>
                    <a:gd name="T1" fmla="*/ 636 h 648"/>
                    <a:gd name="T2" fmla="*/ 192 w 720"/>
                    <a:gd name="T3" fmla="*/ 600 h 648"/>
                    <a:gd name="T4" fmla="*/ 48 w 720"/>
                    <a:gd name="T5" fmla="*/ 456 h 648"/>
                    <a:gd name="T6" fmla="*/ 0 w 720"/>
                    <a:gd name="T7" fmla="*/ 360 h 648"/>
                    <a:gd name="T8" fmla="*/ 0 w 720"/>
                    <a:gd name="T9" fmla="*/ 216 h 648"/>
                    <a:gd name="T10" fmla="*/ 48 w 720"/>
                    <a:gd name="T11" fmla="*/ 120 h 648"/>
                    <a:gd name="T12" fmla="*/ 192 w 720"/>
                    <a:gd name="T13" fmla="*/ 72 h 648"/>
                    <a:gd name="T14" fmla="*/ 312 w 720"/>
                    <a:gd name="T15" fmla="*/ 120 h 648"/>
                    <a:gd name="T16" fmla="*/ 360 w 720"/>
                    <a:gd name="T17" fmla="*/ 36 h 648"/>
                    <a:gd name="T18" fmla="*/ 468 w 720"/>
                    <a:gd name="T19" fmla="*/ 0 h 648"/>
                    <a:gd name="T20" fmla="*/ 588 w 720"/>
                    <a:gd name="T21" fmla="*/ 24 h 648"/>
                    <a:gd name="T22" fmla="*/ 672 w 720"/>
                    <a:gd name="T23" fmla="*/ 120 h 648"/>
                    <a:gd name="T24" fmla="*/ 720 w 720"/>
                    <a:gd name="T25" fmla="*/ 312 h 648"/>
                    <a:gd name="T26" fmla="*/ 672 w 720"/>
                    <a:gd name="T27" fmla="*/ 456 h 648"/>
                    <a:gd name="T28" fmla="*/ 576 w 720"/>
                    <a:gd name="T29" fmla="*/ 552 h 648"/>
                    <a:gd name="T30" fmla="*/ 528 w 720"/>
                    <a:gd name="T31" fmla="*/ 648 h 648"/>
                    <a:gd name="T32" fmla="*/ 336 w 720"/>
                    <a:gd name="T33" fmla="*/ 636 h 64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</a:cxnLst>
                  <a:rect l="0" t="0" r="r" b="b"/>
                  <a:pathLst>
                    <a:path w="720" h="648">
                      <a:moveTo>
                        <a:pt x="336" y="636"/>
                      </a:moveTo>
                      <a:lnTo>
                        <a:pt x="192" y="600"/>
                      </a:lnTo>
                      <a:lnTo>
                        <a:pt x="48" y="456"/>
                      </a:lnTo>
                      <a:lnTo>
                        <a:pt x="0" y="360"/>
                      </a:lnTo>
                      <a:lnTo>
                        <a:pt x="0" y="216"/>
                      </a:lnTo>
                      <a:lnTo>
                        <a:pt x="48" y="120"/>
                      </a:lnTo>
                      <a:lnTo>
                        <a:pt x="192" y="72"/>
                      </a:lnTo>
                      <a:lnTo>
                        <a:pt x="312" y="120"/>
                      </a:lnTo>
                      <a:lnTo>
                        <a:pt x="360" y="36"/>
                      </a:lnTo>
                      <a:lnTo>
                        <a:pt x="468" y="0"/>
                      </a:lnTo>
                      <a:lnTo>
                        <a:pt x="588" y="24"/>
                      </a:lnTo>
                      <a:lnTo>
                        <a:pt x="672" y="120"/>
                      </a:lnTo>
                      <a:lnTo>
                        <a:pt x="720" y="312"/>
                      </a:lnTo>
                      <a:lnTo>
                        <a:pt x="672" y="456"/>
                      </a:lnTo>
                      <a:lnTo>
                        <a:pt x="576" y="552"/>
                      </a:lnTo>
                      <a:lnTo>
                        <a:pt x="528" y="648"/>
                      </a:lnTo>
                      <a:lnTo>
                        <a:pt x="336" y="636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FF66CC"/>
                    </a:gs>
                    <a:gs pos="100000">
                      <a:srgbClr val="FFFF00"/>
                    </a:gs>
                  </a:gsLst>
                  <a:lin ang="5400000" scaled="1"/>
                </a:gradFill>
                <a:ln w="9525" cap="rnd">
                  <a:solidFill>
                    <a:srgbClr val="B8341E"/>
                  </a:solidFill>
                  <a:prstDash val="sysDot"/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6" name="Freeform 47">
                  <a:extLst>
                    <a:ext uri="{FF2B5EF4-FFF2-40B4-BE49-F238E27FC236}">
                      <a16:creationId xmlns:a16="http://schemas.microsoft.com/office/drawing/2014/main" id="{D3308337-7392-4FC9-BE4A-424FC5FA475F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11574696">
                  <a:off x="528" y="1344"/>
                  <a:ext cx="720" cy="648"/>
                </a:xfrm>
                <a:custGeom>
                  <a:avLst/>
                  <a:gdLst>
                    <a:gd name="T0" fmla="*/ 336 w 720"/>
                    <a:gd name="T1" fmla="*/ 636 h 648"/>
                    <a:gd name="T2" fmla="*/ 192 w 720"/>
                    <a:gd name="T3" fmla="*/ 600 h 648"/>
                    <a:gd name="T4" fmla="*/ 48 w 720"/>
                    <a:gd name="T5" fmla="*/ 456 h 648"/>
                    <a:gd name="T6" fmla="*/ 0 w 720"/>
                    <a:gd name="T7" fmla="*/ 360 h 648"/>
                    <a:gd name="T8" fmla="*/ 0 w 720"/>
                    <a:gd name="T9" fmla="*/ 216 h 648"/>
                    <a:gd name="T10" fmla="*/ 48 w 720"/>
                    <a:gd name="T11" fmla="*/ 120 h 648"/>
                    <a:gd name="T12" fmla="*/ 192 w 720"/>
                    <a:gd name="T13" fmla="*/ 72 h 648"/>
                    <a:gd name="T14" fmla="*/ 312 w 720"/>
                    <a:gd name="T15" fmla="*/ 120 h 648"/>
                    <a:gd name="T16" fmla="*/ 360 w 720"/>
                    <a:gd name="T17" fmla="*/ 36 h 648"/>
                    <a:gd name="T18" fmla="*/ 468 w 720"/>
                    <a:gd name="T19" fmla="*/ 0 h 648"/>
                    <a:gd name="T20" fmla="*/ 588 w 720"/>
                    <a:gd name="T21" fmla="*/ 24 h 648"/>
                    <a:gd name="T22" fmla="*/ 672 w 720"/>
                    <a:gd name="T23" fmla="*/ 120 h 648"/>
                    <a:gd name="T24" fmla="*/ 720 w 720"/>
                    <a:gd name="T25" fmla="*/ 312 h 648"/>
                    <a:gd name="T26" fmla="*/ 672 w 720"/>
                    <a:gd name="T27" fmla="*/ 456 h 648"/>
                    <a:gd name="T28" fmla="*/ 576 w 720"/>
                    <a:gd name="T29" fmla="*/ 552 h 648"/>
                    <a:gd name="T30" fmla="*/ 528 w 720"/>
                    <a:gd name="T31" fmla="*/ 648 h 648"/>
                    <a:gd name="T32" fmla="*/ 336 w 720"/>
                    <a:gd name="T33" fmla="*/ 636 h 64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</a:cxnLst>
                  <a:rect l="0" t="0" r="r" b="b"/>
                  <a:pathLst>
                    <a:path w="720" h="648">
                      <a:moveTo>
                        <a:pt x="336" y="636"/>
                      </a:moveTo>
                      <a:lnTo>
                        <a:pt x="192" y="600"/>
                      </a:lnTo>
                      <a:lnTo>
                        <a:pt x="48" y="456"/>
                      </a:lnTo>
                      <a:lnTo>
                        <a:pt x="0" y="360"/>
                      </a:lnTo>
                      <a:lnTo>
                        <a:pt x="0" y="216"/>
                      </a:lnTo>
                      <a:lnTo>
                        <a:pt x="48" y="120"/>
                      </a:lnTo>
                      <a:lnTo>
                        <a:pt x="192" y="72"/>
                      </a:lnTo>
                      <a:lnTo>
                        <a:pt x="312" y="120"/>
                      </a:lnTo>
                      <a:lnTo>
                        <a:pt x="360" y="36"/>
                      </a:lnTo>
                      <a:lnTo>
                        <a:pt x="468" y="0"/>
                      </a:lnTo>
                      <a:lnTo>
                        <a:pt x="588" y="24"/>
                      </a:lnTo>
                      <a:lnTo>
                        <a:pt x="672" y="120"/>
                      </a:lnTo>
                      <a:lnTo>
                        <a:pt x="720" y="312"/>
                      </a:lnTo>
                      <a:lnTo>
                        <a:pt x="672" y="456"/>
                      </a:lnTo>
                      <a:lnTo>
                        <a:pt x="576" y="552"/>
                      </a:lnTo>
                      <a:lnTo>
                        <a:pt x="528" y="648"/>
                      </a:lnTo>
                      <a:lnTo>
                        <a:pt x="336" y="636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FF66CC"/>
                    </a:gs>
                    <a:gs pos="100000">
                      <a:srgbClr val="FFFF00"/>
                    </a:gs>
                  </a:gsLst>
                  <a:lin ang="5400000" scaled="1"/>
                </a:gradFill>
                <a:ln w="9525" cap="rnd">
                  <a:solidFill>
                    <a:srgbClr val="B8341E"/>
                  </a:solidFill>
                  <a:prstDash val="sysDot"/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7" name="Oval 48" descr="Large confetti">
                  <a:extLst>
                    <a:ext uri="{FF2B5EF4-FFF2-40B4-BE49-F238E27FC236}">
                      <a16:creationId xmlns:a16="http://schemas.microsoft.com/office/drawing/2014/main" id="{F3196446-DA0B-4DB6-ADC8-19ABD6A532B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20" y="1056"/>
                  <a:ext cx="336" cy="384"/>
                </a:xfrm>
                <a:prstGeom prst="ellipse">
                  <a:avLst/>
                </a:prstGeom>
                <a:pattFill prst="lgConfetti">
                  <a:fgClr>
                    <a:srgbClr val="CCCC00"/>
                  </a:fgClr>
                  <a:bgClr>
                    <a:schemeClr val="tx1"/>
                  </a:bgClr>
                </a:patt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8" name="Group 49">
                <a:extLst>
                  <a:ext uri="{FF2B5EF4-FFF2-40B4-BE49-F238E27FC236}">
                    <a16:creationId xmlns:a16="http://schemas.microsoft.com/office/drawing/2014/main" id="{F202635F-0274-44A1-8B45-4E63B78848DB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 rot="9942732">
                <a:off x="1680" y="2928"/>
                <a:ext cx="768" cy="888"/>
                <a:chOff x="144" y="504"/>
                <a:chExt cx="1512" cy="1488"/>
              </a:xfrm>
            </p:grpSpPr>
            <p:sp>
              <p:nvSpPr>
                <p:cNvPr id="26" name="Freeform 50">
                  <a:extLst>
                    <a:ext uri="{FF2B5EF4-FFF2-40B4-BE49-F238E27FC236}">
                      <a16:creationId xmlns:a16="http://schemas.microsoft.com/office/drawing/2014/main" id="{F35970DA-632E-4CD4-A5DD-CA426285E7CC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-5018420">
                  <a:off x="108" y="960"/>
                  <a:ext cx="720" cy="648"/>
                </a:xfrm>
                <a:custGeom>
                  <a:avLst/>
                  <a:gdLst>
                    <a:gd name="T0" fmla="*/ 336 w 720"/>
                    <a:gd name="T1" fmla="*/ 636 h 648"/>
                    <a:gd name="T2" fmla="*/ 192 w 720"/>
                    <a:gd name="T3" fmla="*/ 600 h 648"/>
                    <a:gd name="T4" fmla="*/ 48 w 720"/>
                    <a:gd name="T5" fmla="*/ 456 h 648"/>
                    <a:gd name="T6" fmla="*/ 0 w 720"/>
                    <a:gd name="T7" fmla="*/ 360 h 648"/>
                    <a:gd name="T8" fmla="*/ 0 w 720"/>
                    <a:gd name="T9" fmla="*/ 216 h 648"/>
                    <a:gd name="T10" fmla="*/ 48 w 720"/>
                    <a:gd name="T11" fmla="*/ 120 h 648"/>
                    <a:gd name="T12" fmla="*/ 192 w 720"/>
                    <a:gd name="T13" fmla="*/ 72 h 648"/>
                    <a:gd name="T14" fmla="*/ 312 w 720"/>
                    <a:gd name="T15" fmla="*/ 120 h 648"/>
                    <a:gd name="T16" fmla="*/ 360 w 720"/>
                    <a:gd name="T17" fmla="*/ 36 h 648"/>
                    <a:gd name="T18" fmla="*/ 468 w 720"/>
                    <a:gd name="T19" fmla="*/ 0 h 648"/>
                    <a:gd name="T20" fmla="*/ 588 w 720"/>
                    <a:gd name="T21" fmla="*/ 24 h 648"/>
                    <a:gd name="T22" fmla="*/ 672 w 720"/>
                    <a:gd name="T23" fmla="*/ 120 h 648"/>
                    <a:gd name="T24" fmla="*/ 720 w 720"/>
                    <a:gd name="T25" fmla="*/ 312 h 648"/>
                    <a:gd name="T26" fmla="*/ 672 w 720"/>
                    <a:gd name="T27" fmla="*/ 456 h 648"/>
                    <a:gd name="T28" fmla="*/ 576 w 720"/>
                    <a:gd name="T29" fmla="*/ 552 h 648"/>
                    <a:gd name="T30" fmla="*/ 528 w 720"/>
                    <a:gd name="T31" fmla="*/ 648 h 648"/>
                    <a:gd name="T32" fmla="*/ 336 w 720"/>
                    <a:gd name="T33" fmla="*/ 636 h 64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</a:cxnLst>
                  <a:rect l="0" t="0" r="r" b="b"/>
                  <a:pathLst>
                    <a:path w="720" h="648">
                      <a:moveTo>
                        <a:pt x="336" y="636"/>
                      </a:moveTo>
                      <a:lnTo>
                        <a:pt x="192" y="600"/>
                      </a:lnTo>
                      <a:lnTo>
                        <a:pt x="48" y="456"/>
                      </a:lnTo>
                      <a:lnTo>
                        <a:pt x="0" y="360"/>
                      </a:lnTo>
                      <a:lnTo>
                        <a:pt x="0" y="216"/>
                      </a:lnTo>
                      <a:lnTo>
                        <a:pt x="48" y="120"/>
                      </a:lnTo>
                      <a:lnTo>
                        <a:pt x="192" y="72"/>
                      </a:lnTo>
                      <a:lnTo>
                        <a:pt x="312" y="120"/>
                      </a:lnTo>
                      <a:lnTo>
                        <a:pt x="360" y="36"/>
                      </a:lnTo>
                      <a:lnTo>
                        <a:pt x="468" y="0"/>
                      </a:lnTo>
                      <a:lnTo>
                        <a:pt x="588" y="24"/>
                      </a:lnTo>
                      <a:lnTo>
                        <a:pt x="672" y="120"/>
                      </a:lnTo>
                      <a:lnTo>
                        <a:pt x="720" y="312"/>
                      </a:lnTo>
                      <a:lnTo>
                        <a:pt x="672" y="456"/>
                      </a:lnTo>
                      <a:lnTo>
                        <a:pt x="576" y="552"/>
                      </a:lnTo>
                      <a:lnTo>
                        <a:pt x="528" y="648"/>
                      </a:lnTo>
                      <a:lnTo>
                        <a:pt x="336" y="636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FF66CC"/>
                    </a:gs>
                    <a:gs pos="100000">
                      <a:srgbClr val="FFFF00"/>
                    </a:gs>
                  </a:gsLst>
                  <a:lin ang="5400000" scaled="1"/>
                </a:gradFill>
                <a:ln w="9525" cap="rnd">
                  <a:solidFill>
                    <a:srgbClr val="B8341E"/>
                  </a:solidFill>
                  <a:prstDash val="sysDot"/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7" name="Freeform 51">
                  <a:extLst>
                    <a:ext uri="{FF2B5EF4-FFF2-40B4-BE49-F238E27FC236}">
                      <a16:creationId xmlns:a16="http://schemas.microsoft.com/office/drawing/2014/main" id="{D8A280A0-AF69-434A-9D37-9C2609F8490C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36" y="504"/>
                  <a:ext cx="720" cy="648"/>
                </a:xfrm>
                <a:custGeom>
                  <a:avLst/>
                  <a:gdLst>
                    <a:gd name="T0" fmla="*/ 336 w 720"/>
                    <a:gd name="T1" fmla="*/ 636 h 648"/>
                    <a:gd name="T2" fmla="*/ 192 w 720"/>
                    <a:gd name="T3" fmla="*/ 600 h 648"/>
                    <a:gd name="T4" fmla="*/ 48 w 720"/>
                    <a:gd name="T5" fmla="*/ 456 h 648"/>
                    <a:gd name="T6" fmla="*/ 0 w 720"/>
                    <a:gd name="T7" fmla="*/ 360 h 648"/>
                    <a:gd name="T8" fmla="*/ 0 w 720"/>
                    <a:gd name="T9" fmla="*/ 216 h 648"/>
                    <a:gd name="T10" fmla="*/ 48 w 720"/>
                    <a:gd name="T11" fmla="*/ 120 h 648"/>
                    <a:gd name="T12" fmla="*/ 192 w 720"/>
                    <a:gd name="T13" fmla="*/ 72 h 648"/>
                    <a:gd name="T14" fmla="*/ 312 w 720"/>
                    <a:gd name="T15" fmla="*/ 120 h 648"/>
                    <a:gd name="T16" fmla="*/ 360 w 720"/>
                    <a:gd name="T17" fmla="*/ 36 h 648"/>
                    <a:gd name="T18" fmla="*/ 468 w 720"/>
                    <a:gd name="T19" fmla="*/ 0 h 648"/>
                    <a:gd name="T20" fmla="*/ 588 w 720"/>
                    <a:gd name="T21" fmla="*/ 24 h 648"/>
                    <a:gd name="T22" fmla="*/ 672 w 720"/>
                    <a:gd name="T23" fmla="*/ 120 h 648"/>
                    <a:gd name="T24" fmla="*/ 720 w 720"/>
                    <a:gd name="T25" fmla="*/ 312 h 648"/>
                    <a:gd name="T26" fmla="*/ 672 w 720"/>
                    <a:gd name="T27" fmla="*/ 456 h 648"/>
                    <a:gd name="T28" fmla="*/ 576 w 720"/>
                    <a:gd name="T29" fmla="*/ 552 h 648"/>
                    <a:gd name="T30" fmla="*/ 528 w 720"/>
                    <a:gd name="T31" fmla="*/ 648 h 648"/>
                    <a:gd name="T32" fmla="*/ 336 w 720"/>
                    <a:gd name="T33" fmla="*/ 636 h 64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</a:cxnLst>
                  <a:rect l="0" t="0" r="r" b="b"/>
                  <a:pathLst>
                    <a:path w="720" h="648">
                      <a:moveTo>
                        <a:pt x="336" y="636"/>
                      </a:moveTo>
                      <a:lnTo>
                        <a:pt x="192" y="600"/>
                      </a:lnTo>
                      <a:lnTo>
                        <a:pt x="48" y="456"/>
                      </a:lnTo>
                      <a:lnTo>
                        <a:pt x="0" y="360"/>
                      </a:lnTo>
                      <a:lnTo>
                        <a:pt x="0" y="216"/>
                      </a:lnTo>
                      <a:lnTo>
                        <a:pt x="48" y="120"/>
                      </a:lnTo>
                      <a:lnTo>
                        <a:pt x="192" y="72"/>
                      </a:lnTo>
                      <a:lnTo>
                        <a:pt x="312" y="120"/>
                      </a:lnTo>
                      <a:lnTo>
                        <a:pt x="360" y="36"/>
                      </a:lnTo>
                      <a:lnTo>
                        <a:pt x="468" y="0"/>
                      </a:lnTo>
                      <a:lnTo>
                        <a:pt x="588" y="24"/>
                      </a:lnTo>
                      <a:lnTo>
                        <a:pt x="672" y="120"/>
                      </a:lnTo>
                      <a:lnTo>
                        <a:pt x="720" y="312"/>
                      </a:lnTo>
                      <a:lnTo>
                        <a:pt x="672" y="456"/>
                      </a:lnTo>
                      <a:lnTo>
                        <a:pt x="576" y="552"/>
                      </a:lnTo>
                      <a:lnTo>
                        <a:pt x="528" y="648"/>
                      </a:lnTo>
                      <a:lnTo>
                        <a:pt x="336" y="636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FF66CC"/>
                    </a:gs>
                    <a:gs pos="100000">
                      <a:srgbClr val="FFFF00"/>
                    </a:gs>
                  </a:gsLst>
                  <a:lin ang="5400000" scaled="1"/>
                </a:gradFill>
                <a:ln w="9525" cap="rnd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8" name="Freeform 52">
                  <a:extLst>
                    <a:ext uri="{FF2B5EF4-FFF2-40B4-BE49-F238E27FC236}">
                      <a16:creationId xmlns:a16="http://schemas.microsoft.com/office/drawing/2014/main" id="{383AA194-B2F7-4683-A0C2-B3149A60635D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3651646">
                  <a:off x="876" y="612"/>
                  <a:ext cx="720" cy="648"/>
                </a:xfrm>
                <a:custGeom>
                  <a:avLst/>
                  <a:gdLst>
                    <a:gd name="T0" fmla="*/ 336 w 720"/>
                    <a:gd name="T1" fmla="*/ 636 h 648"/>
                    <a:gd name="T2" fmla="*/ 192 w 720"/>
                    <a:gd name="T3" fmla="*/ 600 h 648"/>
                    <a:gd name="T4" fmla="*/ 48 w 720"/>
                    <a:gd name="T5" fmla="*/ 456 h 648"/>
                    <a:gd name="T6" fmla="*/ 0 w 720"/>
                    <a:gd name="T7" fmla="*/ 360 h 648"/>
                    <a:gd name="T8" fmla="*/ 0 w 720"/>
                    <a:gd name="T9" fmla="*/ 216 h 648"/>
                    <a:gd name="T10" fmla="*/ 48 w 720"/>
                    <a:gd name="T11" fmla="*/ 120 h 648"/>
                    <a:gd name="T12" fmla="*/ 192 w 720"/>
                    <a:gd name="T13" fmla="*/ 72 h 648"/>
                    <a:gd name="T14" fmla="*/ 312 w 720"/>
                    <a:gd name="T15" fmla="*/ 120 h 648"/>
                    <a:gd name="T16" fmla="*/ 360 w 720"/>
                    <a:gd name="T17" fmla="*/ 36 h 648"/>
                    <a:gd name="T18" fmla="*/ 468 w 720"/>
                    <a:gd name="T19" fmla="*/ 0 h 648"/>
                    <a:gd name="T20" fmla="*/ 588 w 720"/>
                    <a:gd name="T21" fmla="*/ 24 h 648"/>
                    <a:gd name="T22" fmla="*/ 672 w 720"/>
                    <a:gd name="T23" fmla="*/ 120 h 648"/>
                    <a:gd name="T24" fmla="*/ 720 w 720"/>
                    <a:gd name="T25" fmla="*/ 312 h 648"/>
                    <a:gd name="T26" fmla="*/ 672 w 720"/>
                    <a:gd name="T27" fmla="*/ 456 h 648"/>
                    <a:gd name="T28" fmla="*/ 576 w 720"/>
                    <a:gd name="T29" fmla="*/ 552 h 648"/>
                    <a:gd name="T30" fmla="*/ 528 w 720"/>
                    <a:gd name="T31" fmla="*/ 648 h 648"/>
                    <a:gd name="T32" fmla="*/ 336 w 720"/>
                    <a:gd name="T33" fmla="*/ 636 h 64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</a:cxnLst>
                  <a:rect l="0" t="0" r="r" b="b"/>
                  <a:pathLst>
                    <a:path w="720" h="648">
                      <a:moveTo>
                        <a:pt x="336" y="636"/>
                      </a:moveTo>
                      <a:lnTo>
                        <a:pt x="192" y="600"/>
                      </a:lnTo>
                      <a:lnTo>
                        <a:pt x="48" y="456"/>
                      </a:lnTo>
                      <a:lnTo>
                        <a:pt x="0" y="360"/>
                      </a:lnTo>
                      <a:lnTo>
                        <a:pt x="0" y="216"/>
                      </a:lnTo>
                      <a:lnTo>
                        <a:pt x="48" y="120"/>
                      </a:lnTo>
                      <a:lnTo>
                        <a:pt x="192" y="72"/>
                      </a:lnTo>
                      <a:lnTo>
                        <a:pt x="312" y="120"/>
                      </a:lnTo>
                      <a:lnTo>
                        <a:pt x="360" y="36"/>
                      </a:lnTo>
                      <a:lnTo>
                        <a:pt x="468" y="0"/>
                      </a:lnTo>
                      <a:lnTo>
                        <a:pt x="588" y="24"/>
                      </a:lnTo>
                      <a:lnTo>
                        <a:pt x="672" y="120"/>
                      </a:lnTo>
                      <a:lnTo>
                        <a:pt x="720" y="312"/>
                      </a:lnTo>
                      <a:lnTo>
                        <a:pt x="672" y="456"/>
                      </a:lnTo>
                      <a:lnTo>
                        <a:pt x="576" y="552"/>
                      </a:lnTo>
                      <a:lnTo>
                        <a:pt x="528" y="648"/>
                      </a:lnTo>
                      <a:lnTo>
                        <a:pt x="336" y="636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FF66CC"/>
                    </a:gs>
                    <a:gs pos="100000">
                      <a:srgbClr val="FFFF00"/>
                    </a:gs>
                  </a:gsLst>
                  <a:lin ang="5400000" scaled="1"/>
                </a:gradFill>
                <a:ln w="9525" cap="rnd">
                  <a:solidFill>
                    <a:srgbClr val="B8341E"/>
                  </a:solidFill>
                  <a:prstDash val="sysDot"/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9" name="Freeform 53">
                  <a:extLst>
                    <a:ext uri="{FF2B5EF4-FFF2-40B4-BE49-F238E27FC236}">
                      <a16:creationId xmlns:a16="http://schemas.microsoft.com/office/drawing/2014/main" id="{9E5CA278-DEB3-405F-B08F-779A2C07851D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8016108">
                  <a:off x="972" y="1092"/>
                  <a:ext cx="720" cy="648"/>
                </a:xfrm>
                <a:custGeom>
                  <a:avLst/>
                  <a:gdLst>
                    <a:gd name="T0" fmla="*/ 336 w 720"/>
                    <a:gd name="T1" fmla="*/ 636 h 648"/>
                    <a:gd name="T2" fmla="*/ 192 w 720"/>
                    <a:gd name="T3" fmla="*/ 600 h 648"/>
                    <a:gd name="T4" fmla="*/ 48 w 720"/>
                    <a:gd name="T5" fmla="*/ 456 h 648"/>
                    <a:gd name="T6" fmla="*/ 0 w 720"/>
                    <a:gd name="T7" fmla="*/ 360 h 648"/>
                    <a:gd name="T8" fmla="*/ 0 w 720"/>
                    <a:gd name="T9" fmla="*/ 216 h 648"/>
                    <a:gd name="T10" fmla="*/ 48 w 720"/>
                    <a:gd name="T11" fmla="*/ 120 h 648"/>
                    <a:gd name="T12" fmla="*/ 192 w 720"/>
                    <a:gd name="T13" fmla="*/ 72 h 648"/>
                    <a:gd name="T14" fmla="*/ 312 w 720"/>
                    <a:gd name="T15" fmla="*/ 120 h 648"/>
                    <a:gd name="T16" fmla="*/ 360 w 720"/>
                    <a:gd name="T17" fmla="*/ 36 h 648"/>
                    <a:gd name="T18" fmla="*/ 468 w 720"/>
                    <a:gd name="T19" fmla="*/ 0 h 648"/>
                    <a:gd name="T20" fmla="*/ 588 w 720"/>
                    <a:gd name="T21" fmla="*/ 24 h 648"/>
                    <a:gd name="T22" fmla="*/ 672 w 720"/>
                    <a:gd name="T23" fmla="*/ 120 h 648"/>
                    <a:gd name="T24" fmla="*/ 720 w 720"/>
                    <a:gd name="T25" fmla="*/ 312 h 648"/>
                    <a:gd name="T26" fmla="*/ 672 w 720"/>
                    <a:gd name="T27" fmla="*/ 456 h 648"/>
                    <a:gd name="T28" fmla="*/ 576 w 720"/>
                    <a:gd name="T29" fmla="*/ 552 h 648"/>
                    <a:gd name="T30" fmla="*/ 528 w 720"/>
                    <a:gd name="T31" fmla="*/ 648 h 648"/>
                    <a:gd name="T32" fmla="*/ 336 w 720"/>
                    <a:gd name="T33" fmla="*/ 636 h 64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</a:cxnLst>
                  <a:rect l="0" t="0" r="r" b="b"/>
                  <a:pathLst>
                    <a:path w="720" h="648">
                      <a:moveTo>
                        <a:pt x="336" y="636"/>
                      </a:moveTo>
                      <a:lnTo>
                        <a:pt x="192" y="600"/>
                      </a:lnTo>
                      <a:lnTo>
                        <a:pt x="48" y="456"/>
                      </a:lnTo>
                      <a:lnTo>
                        <a:pt x="0" y="360"/>
                      </a:lnTo>
                      <a:lnTo>
                        <a:pt x="0" y="216"/>
                      </a:lnTo>
                      <a:lnTo>
                        <a:pt x="48" y="120"/>
                      </a:lnTo>
                      <a:lnTo>
                        <a:pt x="192" y="72"/>
                      </a:lnTo>
                      <a:lnTo>
                        <a:pt x="312" y="120"/>
                      </a:lnTo>
                      <a:lnTo>
                        <a:pt x="360" y="36"/>
                      </a:lnTo>
                      <a:lnTo>
                        <a:pt x="468" y="0"/>
                      </a:lnTo>
                      <a:lnTo>
                        <a:pt x="588" y="24"/>
                      </a:lnTo>
                      <a:lnTo>
                        <a:pt x="672" y="120"/>
                      </a:lnTo>
                      <a:lnTo>
                        <a:pt x="720" y="312"/>
                      </a:lnTo>
                      <a:lnTo>
                        <a:pt x="672" y="456"/>
                      </a:lnTo>
                      <a:lnTo>
                        <a:pt x="576" y="552"/>
                      </a:lnTo>
                      <a:lnTo>
                        <a:pt x="528" y="648"/>
                      </a:lnTo>
                      <a:lnTo>
                        <a:pt x="336" y="636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FF66CC"/>
                    </a:gs>
                    <a:gs pos="100000">
                      <a:srgbClr val="FFFF00"/>
                    </a:gs>
                  </a:gsLst>
                  <a:lin ang="5400000" scaled="1"/>
                </a:gradFill>
                <a:ln w="9525" cap="rnd">
                  <a:solidFill>
                    <a:srgbClr val="B8341E"/>
                  </a:solidFill>
                  <a:prstDash val="sysDot"/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" name="Freeform 54">
                  <a:extLst>
                    <a:ext uri="{FF2B5EF4-FFF2-40B4-BE49-F238E27FC236}">
                      <a16:creationId xmlns:a16="http://schemas.microsoft.com/office/drawing/2014/main" id="{66646704-07DA-4C36-8799-52A80F1438FF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11574696">
                  <a:off x="528" y="1344"/>
                  <a:ext cx="720" cy="648"/>
                </a:xfrm>
                <a:custGeom>
                  <a:avLst/>
                  <a:gdLst>
                    <a:gd name="T0" fmla="*/ 336 w 720"/>
                    <a:gd name="T1" fmla="*/ 636 h 648"/>
                    <a:gd name="T2" fmla="*/ 192 w 720"/>
                    <a:gd name="T3" fmla="*/ 600 h 648"/>
                    <a:gd name="T4" fmla="*/ 48 w 720"/>
                    <a:gd name="T5" fmla="*/ 456 h 648"/>
                    <a:gd name="T6" fmla="*/ 0 w 720"/>
                    <a:gd name="T7" fmla="*/ 360 h 648"/>
                    <a:gd name="T8" fmla="*/ 0 w 720"/>
                    <a:gd name="T9" fmla="*/ 216 h 648"/>
                    <a:gd name="T10" fmla="*/ 48 w 720"/>
                    <a:gd name="T11" fmla="*/ 120 h 648"/>
                    <a:gd name="T12" fmla="*/ 192 w 720"/>
                    <a:gd name="T13" fmla="*/ 72 h 648"/>
                    <a:gd name="T14" fmla="*/ 312 w 720"/>
                    <a:gd name="T15" fmla="*/ 120 h 648"/>
                    <a:gd name="T16" fmla="*/ 360 w 720"/>
                    <a:gd name="T17" fmla="*/ 36 h 648"/>
                    <a:gd name="T18" fmla="*/ 468 w 720"/>
                    <a:gd name="T19" fmla="*/ 0 h 648"/>
                    <a:gd name="T20" fmla="*/ 588 w 720"/>
                    <a:gd name="T21" fmla="*/ 24 h 648"/>
                    <a:gd name="T22" fmla="*/ 672 w 720"/>
                    <a:gd name="T23" fmla="*/ 120 h 648"/>
                    <a:gd name="T24" fmla="*/ 720 w 720"/>
                    <a:gd name="T25" fmla="*/ 312 h 648"/>
                    <a:gd name="T26" fmla="*/ 672 w 720"/>
                    <a:gd name="T27" fmla="*/ 456 h 648"/>
                    <a:gd name="T28" fmla="*/ 576 w 720"/>
                    <a:gd name="T29" fmla="*/ 552 h 648"/>
                    <a:gd name="T30" fmla="*/ 528 w 720"/>
                    <a:gd name="T31" fmla="*/ 648 h 648"/>
                    <a:gd name="T32" fmla="*/ 336 w 720"/>
                    <a:gd name="T33" fmla="*/ 636 h 64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</a:cxnLst>
                  <a:rect l="0" t="0" r="r" b="b"/>
                  <a:pathLst>
                    <a:path w="720" h="648">
                      <a:moveTo>
                        <a:pt x="336" y="636"/>
                      </a:moveTo>
                      <a:lnTo>
                        <a:pt x="192" y="600"/>
                      </a:lnTo>
                      <a:lnTo>
                        <a:pt x="48" y="456"/>
                      </a:lnTo>
                      <a:lnTo>
                        <a:pt x="0" y="360"/>
                      </a:lnTo>
                      <a:lnTo>
                        <a:pt x="0" y="216"/>
                      </a:lnTo>
                      <a:lnTo>
                        <a:pt x="48" y="120"/>
                      </a:lnTo>
                      <a:lnTo>
                        <a:pt x="192" y="72"/>
                      </a:lnTo>
                      <a:lnTo>
                        <a:pt x="312" y="120"/>
                      </a:lnTo>
                      <a:lnTo>
                        <a:pt x="360" y="36"/>
                      </a:lnTo>
                      <a:lnTo>
                        <a:pt x="468" y="0"/>
                      </a:lnTo>
                      <a:lnTo>
                        <a:pt x="588" y="24"/>
                      </a:lnTo>
                      <a:lnTo>
                        <a:pt x="672" y="120"/>
                      </a:lnTo>
                      <a:lnTo>
                        <a:pt x="720" y="312"/>
                      </a:lnTo>
                      <a:lnTo>
                        <a:pt x="672" y="456"/>
                      </a:lnTo>
                      <a:lnTo>
                        <a:pt x="576" y="552"/>
                      </a:lnTo>
                      <a:lnTo>
                        <a:pt x="528" y="648"/>
                      </a:lnTo>
                      <a:lnTo>
                        <a:pt x="336" y="636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FF66CC"/>
                    </a:gs>
                    <a:gs pos="100000">
                      <a:srgbClr val="FFFF00"/>
                    </a:gs>
                  </a:gsLst>
                  <a:lin ang="5400000" scaled="1"/>
                </a:gradFill>
                <a:ln w="9525" cap="rnd">
                  <a:solidFill>
                    <a:srgbClr val="B8341E"/>
                  </a:solidFill>
                  <a:prstDash val="sysDot"/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" name="Oval 55" descr="Large confetti">
                  <a:extLst>
                    <a:ext uri="{FF2B5EF4-FFF2-40B4-BE49-F238E27FC236}">
                      <a16:creationId xmlns:a16="http://schemas.microsoft.com/office/drawing/2014/main" id="{2D23328A-FAD6-4047-9976-43D7215E9A4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20" y="1056"/>
                  <a:ext cx="336" cy="384"/>
                </a:xfrm>
                <a:prstGeom prst="ellipse">
                  <a:avLst/>
                </a:prstGeom>
                <a:pattFill prst="lgConfetti">
                  <a:fgClr>
                    <a:srgbClr val="CCCC00"/>
                  </a:fgClr>
                  <a:bgClr>
                    <a:schemeClr val="tx1"/>
                  </a:bgClr>
                </a:patt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9" name="Group 56">
                <a:extLst>
                  <a:ext uri="{FF2B5EF4-FFF2-40B4-BE49-F238E27FC236}">
                    <a16:creationId xmlns:a16="http://schemas.microsoft.com/office/drawing/2014/main" id="{5D614ACC-CDC8-4994-BEFE-B9C276333DA2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 rot="20069967" flipH="1">
                <a:off x="153" y="2297"/>
                <a:ext cx="192" cy="528"/>
                <a:chOff x="480" y="2496"/>
                <a:chExt cx="288" cy="528"/>
              </a:xfrm>
            </p:grpSpPr>
            <p:sp>
              <p:nvSpPr>
                <p:cNvPr id="20" name="Freeform 57">
                  <a:extLst>
                    <a:ext uri="{FF2B5EF4-FFF2-40B4-BE49-F238E27FC236}">
                      <a16:creationId xmlns:a16="http://schemas.microsoft.com/office/drawing/2014/main" id="{CFD22F47-71DB-49B0-A6A1-CFB07324F4CB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480" y="2496"/>
                  <a:ext cx="288" cy="432"/>
                </a:xfrm>
                <a:custGeom>
                  <a:avLst/>
                  <a:gdLst>
                    <a:gd name="T0" fmla="*/ 192 w 336"/>
                    <a:gd name="T1" fmla="*/ 816 h 816"/>
                    <a:gd name="T2" fmla="*/ 48 w 336"/>
                    <a:gd name="T3" fmla="*/ 768 h 816"/>
                    <a:gd name="T4" fmla="*/ 0 w 336"/>
                    <a:gd name="T5" fmla="*/ 624 h 816"/>
                    <a:gd name="T6" fmla="*/ 0 w 336"/>
                    <a:gd name="T7" fmla="*/ 480 h 816"/>
                    <a:gd name="T8" fmla="*/ 48 w 336"/>
                    <a:gd name="T9" fmla="*/ 336 h 816"/>
                    <a:gd name="T10" fmla="*/ 192 w 336"/>
                    <a:gd name="T11" fmla="*/ 96 h 816"/>
                    <a:gd name="T12" fmla="*/ 288 w 336"/>
                    <a:gd name="T13" fmla="*/ 0 h 816"/>
                    <a:gd name="T14" fmla="*/ 336 w 336"/>
                    <a:gd name="T15" fmla="*/ 192 h 816"/>
                    <a:gd name="T16" fmla="*/ 336 w 336"/>
                    <a:gd name="T17" fmla="*/ 336 h 816"/>
                    <a:gd name="T18" fmla="*/ 336 w 336"/>
                    <a:gd name="T19" fmla="*/ 480 h 816"/>
                    <a:gd name="T20" fmla="*/ 336 w 336"/>
                    <a:gd name="T21" fmla="*/ 576 h 816"/>
                    <a:gd name="T22" fmla="*/ 288 w 336"/>
                    <a:gd name="T23" fmla="*/ 720 h 816"/>
                    <a:gd name="T24" fmla="*/ 192 w 336"/>
                    <a:gd name="T25" fmla="*/ 816 h 81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</a:cxnLst>
                  <a:rect l="0" t="0" r="r" b="b"/>
                  <a:pathLst>
                    <a:path w="336" h="816">
                      <a:moveTo>
                        <a:pt x="192" y="816"/>
                      </a:moveTo>
                      <a:lnTo>
                        <a:pt x="48" y="768"/>
                      </a:lnTo>
                      <a:lnTo>
                        <a:pt x="0" y="624"/>
                      </a:lnTo>
                      <a:lnTo>
                        <a:pt x="0" y="480"/>
                      </a:lnTo>
                      <a:lnTo>
                        <a:pt x="48" y="336"/>
                      </a:lnTo>
                      <a:lnTo>
                        <a:pt x="192" y="96"/>
                      </a:lnTo>
                      <a:lnTo>
                        <a:pt x="288" y="0"/>
                      </a:lnTo>
                      <a:lnTo>
                        <a:pt x="336" y="192"/>
                      </a:lnTo>
                      <a:lnTo>
                        <a:pt x="336" y="336"/>
                      </a:lnTo>
                      <a:lnTo>
                        <a:pt x="336" y="480"/>
                      </a:lnTo>
                      <a:lnTo>
                        <a:pt x="336" y="576"/>
                      </a:lnTo>
                      <a:lnTo>
                        <a:pt x="288" y="720"/>
                      </a:lnTo>
                      <a:lnTo>
                        <a:pt x="192" y="816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chemeClr val="tx2"/>
                    </a:gs>
                    <a:gs pos="100000">
                      <a:srgbClr val="33CC33"/>
                    </a:gs>
                  </a:gsLst>
                  <a:lin ang="5400000" scaled="1"/>
                </a:gradFill>
                <a:ln w="9525" cap="rnd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" name="Freeform 58">
                  <a:extLst>
                    <a:ext uri="{FF2B5EF4-FFF2-40B4-BE49-F238E27FC236}">
                      <a16:creationId xmlns:a16="http://schemas.microsoft.com/office/drawing/2014/main" id="{B11D1E2A-3FB9-4B23-8055-CBB852EF9FB0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576" y="2527"/>
                  <a:ext cx="128" cy="401"/>
                </a:xfrm>
                <a:custGeom>
                  <a:avLst/>
                  <a:gdLst>
                    <a:gd name="T0" fmla="*/ 0 w 96"/>
                    <a:gd name="T1" fmla="*/ 480 h 480"/>
                    <a:gd name="T2" fmla="*/ 48 w 96"/>
                    <a:gd name="T3" fmla="*/ 288 h 480"/>
                    <a:gd name="T4" fmla="*/ 48 w 96"/>
                    <a:gd name="T5" fmla="*/ 192 h 480"/>
                    <a:gd name="T6" fmla="*/ 96 w 96"/>
                    <a:gd name="T7" fmla="*/ 0 h 4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96" h="480">
                      <a:moveTo>
                        <a:pt x="0" y="480"/>
                      </a:moveTo>
                      <a:lnTo>
                        <a:pt x="48" y="288"/>
                      </a:lnTo>
                      <a:lnTo>
                        <a:pt x="48" y="192"/>
                      </a:lnTo>
                      <a:lnTo>
                        <a:pt x="96" y="0"/>
                      </a:lnTo>
                    </a:path>
                  </a:pathLst>
                </a:custGeom>
                <a:noFill/>
                <a:ln w="3175" cmpd="sng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2" name="Freeform 59">
                  <a:extLst>
                    <a:ext uri="{FF2B5EF4-FFF2-40B4-BE49-F238E27FC236}">
                      <a16:creationId xmlns:a16="http://schemas.microsoft.com/office/drawing/2014/main" id="{D17FF9E8-6323-4992-90CD-11F7772ED214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640" y="2650"/>
                  <a:ext cx="128" cy="124"/>
                </a:xfrm>
                <a:custGeom>
                  <a:avLst/>
                  <a:gdLst>
                    <a:gd name="T0" fmla="*/ 0 w 96"/>
                    <a:gd name="T1" fmla="*/ 480 h 480"/>
                    <a:gd name="T2" fmla="*/ 48 w 96"/>
                    <a:gd name="T3" fmla="*/ 288 h 480"/>
                    <a:gd name="T4" fmla="*/ 48 w 96"/>
                    <a:gd name="T5" fmla="*/ 192 h 480"/>
                    <a:gd name="T6" fmla="*/ 96 w 96"/>
                    <a:gd name="T7" fmla="*/ 0 h 4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96" h="480">
                      <a:moveTo>
                        <a:pt x="0" y="480"/>
                      </a:moveTo>
                      <a:lnTo>
                        <a:pt x="48" y="288"/>
                      </a:lnTo>
                      <a:lnTo>
                        <a:pt x="48" y="192"/>
                      </a:lnTo>
                      <a:lnTo>
                        <a:pt x="96" y="0"/>
                      </a:lnTo>
                    </a:path>
                  </a:pathLst>
                </a:custGeom>
                <a:noFill/>
                <a:ln w="3175" cmpd="sng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3" name="Freeform 60">
                  <a:extLst>
                    <a:ext uri="{FF2B5EF4-FFF2-40B4-BE49-F238E27FC236}">
                      <a16:creationId xmlns:a16="http://schemas.microsoft.com/office/drawing/2014/main" id="{6FAF6284-F0B5-4FD4-BBF6-F58FF3443728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544" y="2650"/>
                  <a:ext cx="64" cy="216"/>
                </a:xfrm>
                <a:custGeom>
                  <a:avLst/>
                  <a:gdLst>
                    <a:gd name="T0" fmla="*/ 96 w 96"/>
                    <a:gd name="T1" fmla="*/ 336 h 336"/>
                    <a:gd name="T2" fmla="*/ 12 w 96"/>
                    <a:gd name="T3" fmla="*/ 264 h 336"/>
                    <a:gd name="T4" fmla="*/ 72 w 96"/>
                    <a:gd name="T5" fmla="*/ 192 h 336"/>
                    <a:gd name="T6" fmla="*/ 0 w 96"/>
                    <a:gd name="T7" fmla="*/ 0 h 3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96" h="336">
                      <a:moveTo>
                        <a:pt x="96" y="336"/>
                      </a:moveTo>
                      <a:lnTo>
                        <a:pt x="12" y="264"/>
                      </a:lnTo>
                      <a:lnTo>
                        <a:pt x="72" y="192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3175" cmpd="sng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4" name="Freeform 61">
                  <a:extLst>
                    <a:ext uri="{FF2B5EF4-FFF2-40B4-BE49-F238E27FC236}">
                      <a16:creationId xmlns:a16="http://schemas.microsoft.com/office/drawing/2014/main" id="{ACA25C7B-01D0-49C6-8FF9-421B2BA748A4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624" y="2558"/>
                  <a:ext cx="16" cy="154"/>
                </a:xfrm>
                <a:custGeom>
                  <a:avLst/>
                  <a:gdLst>
                    <a:gd name="T0" fmla="*/ 24 w 24"/>
                    <a:gd name="T1" fmla="*/ 240 h 240"/>
                    <a:gd name="T2" fmla="*/ 0 w 24"/>
                    <a:gd name="T3" fmla="*/ 144 h 240"/>
                    <a:gd name="T4" fmla="*/ 0 w 24"/>
                    <a:gd name="T5" fmla="*/ 96 h 240"/>
                    <a:gd name="T6" fmla="*/ 24 w 24"/>
                    <a:gd name="T7" fmla="*/ 0 h 24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4" h="240">
                      <a:moveTo>
                        <a:pt x="24" y="240"/>
                      </a:moveTo>
                      <a:lnTo>
                        <a:pt x="0" y="144"/>
                      </a:lnTo>
                      <a:lnTo>
                        <a:pt x="0" y="96"/>
                      </a:lnTo>
                      <a:lnTo>
                        <a:pt x="24" y="0"/>
                      </a:lnTo>
                    </a:path>
                  </a:pathLst>
                </a:custGeom>
                <a:noFill/>
                <a:ln w="3175" cmpd="sng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5" name="Freeform 62">
                  <a:extLst>
                    <a:ext uri="{FF2B5EF4-FFF2-40B4-BE49-F238E27FC236}">
                      <a16:creationId xmlns:a16="http://schemas.microsoft.com/office/drawing/2014/main" id="{246AE08F-3743-4518-A1ED-76EB8BEC6DB5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flipH="1">
                  <a:off x="528" y="2928"/>
                  <a:ext cx="47" cy="96"/>
                </a:xfrm>
                <a:custGeom>
                  <a:avLst/>
                  <a:gdLst>
                    <a:gd name="T0" fmla="*/ 12 w 72"/>
                    <a:gd name="T1" fmla="*/ 0 h 192"/>
                    <a:gd name="T2" fmla="*/ 0 w 72"/>
                    <a:gd name="T3" fmla="*/ 192 h 19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</a:cxnLst>
                  <a:rect l="0" t="0" r="r" b="b"/>
                  <a:pathLst>
                    <a:path w="72" h="192">
                      <a:moveTo>
                        <a:pt x="12" y="0"/>
                      </a:moveTo>
                      <a:cubicBezTo>
                        <a:pt x="24" y="48"/>
                        <a:pt x="72" y="192"/>
                        <a:pt x="0" y="192"/>
                      </a:cubicBezTo>
                    </a:path>
                  </a:pathLst>
                </a:custGeom>
                <a:noFill/>
                <a:ln w="57150" cmpd="sng">
                  <a:solidFill>
                    <a:srgbClr val="33CC33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</p:grpSp>
      <p:pic>
        <p:nvPicPr>
          <p:cNvPr id="65" name="Picture 65" descr="stars">
            <a:extLst>
              <a:ext uri="{FF2B5EF4-FFF2-40B4-BE49-F238E27FC236}">
                <a16:creationId xmlns:a16="http://schemas.microsoft.com/office/drawing/2014/main" id="{F347C1F6-1779-46A1-928F-D8516F49253C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8600" y="457200"/>
            <a:ext cx="990600" cy="438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6" name="Picture 65" descr="stars">
            <a:extLst>
              <a:ext uri="{FF2B5EF4-FFF2-40B4-BE49-F238E27FC236}">
                <a16:creationId xmlns:a16="http://schemas.microsoft.com/office/drawing/2014/main" id="{857CF25E-038F-4D2F-ADAB-1FBC5A1B92EA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1458" y="612433"/>
            <a:ext cx="990600" cy="7697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7" name="Picture 65" descr="stars">
            <a:extLst>
              <a:ext uri="{FF2B5EF4-FFF2-40B4-BE49-F238E27FC236}">
                <a16:creationId xmlns:a16="http://schemas.microsoft.com/office/drawing/2014/main" id="{B414B568-A91A-42DE-9C99-F7BB3F458F4F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5742" y="431538"/>
            <a:ext cx="990600" cy="8995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8" name="Picture 65" descr="stars">
            <a:extLst>
              <a:ext uri="{FF2B5EF4-FFF2-40B4-BE49-F238E27FC236}">
                <a16:creationId xmlns:a16="http://schemas.microsoft.com/office/drawing/2014/main" id="{DBC16862-F429-4844-AB3F-06FBB3413E6D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15701" y="2991076"/>
            <a:ext cx="990600" cy="8286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9" name="Picture 65" descr="stars">
            <a:extLst>
              <a:ext uri="{FF2B5EF4-FFF2-40B4-BE49-F238E27FC236}">
                <a16:creationId xmlns:a16="http://schemas.microsoft.com/office/drawing/2014/main" id="{6C0499D2-4B79-410C-A947-AB7D4DB8B2D8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07757" y="5228621"/>
            <a:ext cx="990600" cy="8584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0" name="Picture 65" descr="stars">
            <a:extLst>
              <a:ext uri="{FF2B5EF4-FFF2-40B4-BE49-F238E27FC236}">
                <a16:creationId xmlns:a16="http://schemas.microsoft.com/office/drawing/2014/main" id="{105E53E2-7C5F-4E48-BD04-FB90F8654F5C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35" y="1274292"/>
            <a:ext cx="990600" cy="11124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454618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138</TotalTime>
  <Words>650</Words>
  <Application>Microsoft Office PowerPoint</Application>
  <PresentationFormat>On-screen Show (4:3)</PresentationFormat>
  <Paragraphs>40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Times New Roman</vt:lpstr>
      <vt:lpstr>Wingdings</vt:lpstr>
      <vt:lpstr>Office Theme</vt:lpstr>
      <vt:lpstr>PowerPoint Presentation</vt:lpstr>
      <vt:lpstr>PowerPoint Presentation</vt:lpstr>
      <vt:lpstr>I. YÊU CẦU CHUNG</vt:lpstr>
      <vt:lpstr>II. YÊU CẦU CỤ THỂ</vt:lpstr>
      <vt:lpstr>II. YÊU CẦU CỤ THỂ</vt:lpstr>
      <vt:lpstr>II. YÊU CẦU CỤ THỂ</vt:lpstr>
      <vt:lpstr>II. YÊU CẦU CỤ THỂ</vt:lpstr>
      <vt:lpstr>II. YÊU CẦU CỤ THỂ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</dc:creator>
  <cp:lastModifiedBy>Vu Hong Thang</cp:lastModifiedBy>
  <cp:revision>14</cp:revision>
  <dcterms:created xsi:type="dcterms:W3CDTF">2021-10-20T16:01:37Z</dcterms:created>
  <dcterms:modified xsi:type="dcterms:W3CDTF">2021-10-23T05:48:16Z</dcterms:modified>
</cp:coreProperties>
</file>